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05" r:id="rId2"/>
    <p:sldId id="340" r:id="rId3"/>
    <p:sldId id="506" r:id="rId4"/>
    <p:sldId id="494" r:id="rId5"/>
    <p:sldId id="284" r:id="rId6"/>
    <p:sldId id="320" r:id="rId7"/>
    <p:sldId id="495" r:id="rId8"/>
    <p:sldId id="496" r:id="rId9"/>
    <p:sldId id="497" r:id="rId10"/>
    <p:sldId id="498" r:id="rId11"/>
    <p:sldId id="499" r:id="rId12"/>
    <p:sldId id="500" r:id="rId13"/>
    <p:sldId id="501" r:id="rId14"/>
    <p:sldId id="502" r:id="rId15"/>
    <p:sldId id="503" r:id="rId16"/>
    <p:sldId id="504" r:id="rId17"/>
    <p:sldId id="493" r:id="rId18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5988A7-FD24-4074-B5A0-98052DCB3A9D}" v="1" dt="2022-02-18T23:36:37.5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BD5988A7-FD24-4074-B5A0-98052DCB3A9D}"/>
    <pc:docChg chg="undo redo custSel addSld delSld modSld sldOrd">
      <pc:chgData name="Tariq Gilani" userId="f95dad9b-1e6c-498c-b573-9242e9268dd4" providerId="ADAL" clId="{BD5988A7-FD24-4074-B5A0-98052DCB3A9D}" dt="2022-02-23T15:03:02.972" v="7491" actId="20577"/>
      <pc:docMkLst>
        <pc:docMk/>
      </pc:docMkLst>
      <pc:sldChg chg="modSp del mod modAnim">
        <pc:chgData name="Tariq Gilani" userId="f95dad9b-1e6c-498c-b573-9242e9268dd4" providerId="ADAL" clId="{BD5988A7-FD24-4074-B5A0-98052DCB3A9D}" dt="2022-02-22T22:35:10.524" v="6976" actId="14100"/>
        <pc:sldMkLst>
          <pc:docMk/>
          <pc:sldMk cId="0" sldId="284"/>
        </pc:sldMkLst>
        <pc:spChg chg="mod">
          <ac:chgData name="Tariq Gilani" userId="f95dad9b-1e6c-498c-b573-9242e9268dd4" providerId="ADAL" clId="{BD5988A7-FD24-4074-B5A0-98052DCB3A9D}" dt="2022-02-22T22:34:42.770" v="6974" actId="14100"/>
          <ac:spMkLst>
            <pc:docMk/>
            <pc:sldMk cId="0" sldId="284"/>
            <ac:spMk id="4" creationId="{00000000-0000-0000-0000-000000000000}"/>
          </ac:spMkLst>
        </pc:spChg>
        <pc:spChg chg="mod">
          <ac:chgData name="Tariq Gilani" userId="f95dad9b-1e6c-498c-b573-9242e9268dd4" providerId="ADAL" clId="{BD5988A7-FD24-4074-B5A0-98052DCB3A9D}" dt="2022-02-22T22:34:28.334" v="6972" actId="1076"/>
          <ac:spMkLst>
            <pc:docMk/>
            <pc:sldMk cId="0" sldId="284"/>
            <ac:spMk id="5" creationId="{00000000-0000-0000-0000-000000000000}"/>
          </ac:spMkLst>
        </pc:spChg>
        <pc:spChg chg="mod">
          <ac:chgData name="Tariq Gilani" userId="f95dad9b-1e6c-498c-b573-9242e9268dd4" providerId="ADAL" clId="{BD5988A7-FD24-4074-B5A0-98052DCB3A9D}" dt="2022-02-22T22:35:10.524" v="6976" actId="14100"/>
          <ac:spMkLst>
            <pc:docMk/>
            <pc:sldMk cId="0" sldId="284"/>
            <ac:spMk id="8" creationId="{00000000-0000-0000-0000-000000000000}"/>
          </ac:spMkLst>
        </pc:spChg>
      </pc:sldChg>
      <pc:sldChg chg="addSp delSp modSp mod ord modAnim">
        <pc:chgData name="Tariq Gilani" userId="f95dad9b-1e6c-498c-b573-9242e9268dd4" providerId="ADAL" clId="{BD5988A7-FD24-4074-B5A0-98052DCB3A9D}" dt="2022-02-22T22:36:18.255" v="6980"/>
        <pc:sldMkLst>
          <pc:docMk/>
          <pc:sldMk cId="0" sldId="320"/>
        </pc:sldMkLst>
        <pc:spChg chg="add mod">
          <ac:chgData name="Tariq Gilani" userId="f95dad9b-1e6c-498c-b573-9242e9268dd4" providerId="ADAL" clId="{BD5988A7-FD24-4074-B5A0-98052DCB3A9D}" dt="2022-02-22T22:36:15.898" v="6979" actId="1076"/>
          <ac:spMkLst>
            <pc:docMk/>
            <pc:sldMk cId="0" sldId="320"/>
            <ac:spMk id="2" creationId="{0E5B310F-C2FF-492E-BC86-8487E2EA5416}"/>
          </ac:spMkLst>
        </pc:spChg>
        <pc:spChg chg="add mod">
          <ac:chgData name="Tariq Gilani" userId="f95dad9b-1e6c-498c-b573-9242e9268dd4" providerId="ADAL" clId="{BD5988A7-FD24-4074-B5A0-98052DCB3A9D}" dt="2022-02-21T14:30:17.388" v="6909" actId="1076"/>
          <ac:spMkLst>
            <pc:docMk/>
            <pc:sldMk cId="0" sldId="320"/>
            <ac:spMk id="6" creationId="{95DD5410-CAFA-4EDA-9BF7-71B92EB01572}"/>
          </ac:spMkLst>
        </pc:spChg>
        <pc:spChg chg="add mod">
          <ac:chgData name="Tariq Gilani" userId="f95dad9b-1e6c-498c-b573-9242e9268dd4" providerId="ADAL" clId="{BD5988A7-FD24-4074-B5A0-98052DCB3A9D}" dt="2022-02-21T14:31:03.267" v="6919" actId="1076"/>
          <ac:spMkLst>
            <pc:docMk/>
            <pc:sldMk cId="0" sldId="320"/>
            <ac:spMk id="8" creationId="{20842C25-7CC3-49E6-BD4A-B81ED5C96666}"/>
          </ac:spMkLst>
        </pc:spChg>
        <pc:spChg chg="del">
          <ac:chgData name="Tariq Gilani" userId="f95dad9b-1e6c-498c-b573-9242e9268dd4" providerId="ADAL" clId="{BD5988A7-FD24-4074-B5A0-98052DCB3A9D}" dt="2022-02-18T23:50:00.227" v="401" actId="478"/>
          <ac:spMkLst>
            <pc:docMk/>
            <pc:sldMk cId="0" sldId="320"/>
            <ac:spMk id="8" creationId="{CF415F2A-557C-48BC-A594-7E1F11667D55}"/>
          </ac:spMkLst>
        </pc:spChg>
        <pc:spChg chg="add mod">
          <ac:chgData name="Tariq Gilani" userId="f95dad9b-1e6c-498c-b573-9242e9268dd4" providerId="ADAL" clId="{BD5988A7-FD24-4074-B5A0-98052DCB3A9D}" dt="2022-02-21T14:31:19.148" v="6922" actId="1076"/>
          <ac:spMkLst>
            <pc:docMk/>
            <pc:sldMk cId="0" sldId="320"/>
            <ac:spMk id="9" creationId="{E5D1277C-97BC-4604-BC9F-AEB0177D8DB6}"/>
          </ac:spMkLst>
        </pc:spChg>
        <pc:spChg chg="del">
          <ac:chgData name="Tariq Gilani" userId="f95dad9b-1e6c-498c-b573-9242e9268dd4" providerId="ADAL" clId="{BD5988A7-FD24-4074-B5A0-98052DCB3A9D}" dt="2022-02-18T23:37:54.033" v="95" actId="478"/>
          <ac:spMkLst>
            <pc:docMk/>
            <pc:sldMk cId="0" sldId="320"/>
            <ac:spMk id="58370" creationId="{00000000-0000-0000-0000-000000000000}"/>
          </ac:spMkLst>
        </pc:spChg>
        <pc:spChg chg="mod">
          <ac:chgData name="Tariq Gilani" userId="f95dad9b-1e6c-498c-b573-9242e9268dd4" providerId="ADAL" clId="{BD5988A7-FD24-4074-B5A0-98052DCB3A9D}" dt="2022-02-21T14:30:29.987" v="6913" actId="1076"/>
          <ac:spMkLst>
            <pc:docMk/>
            <pc:sldMk cId="0" sldId="320"/>
            <ac:spMk id="58372" creationId="{00000000-0000-0000-0000-000000000000}"/>
          </ac:spMkLst>
        </pc:spChg>
        <pc:spChg chg="mod">
          <ac:chgData name="Tariq Gilani" userId="f95dad9b-1e6c-498c-b573-9242e9268dd4" providerId="ADAL" clId="{BD5988A7-FD24-4074-B5A0-98052DCB3A9D}" dt="2022-02-21T14:30:32.795" v="6914" actId="1076"/>
          <ac:spMkLst>
            <pc:docMk/>
            <pc:sldMk cId="0" sldId="320"/>
            <ac:spMk id="58375" creationId="{00000000-0000-0000-0000-000000000000}"/>
          </ac:spMkLst>
        </pc:spChg>
        <pc:graphicFrameChg chg="add mod">
          <ac:chgData name="Tariq Gilani" userId="f95dad9b-1e6c-498c-b573-9242e9268dd4" providerId="ADAL" clId="{BD5988A7-FD24-4074-B5A0-98052DCB3A9D}" dt="2022-02-21T14:30:49.804" v="6916" actId="1076"/>
          <ac:graphicFrameMkLst>
            <pc:docMk/>
            <pc:sldMk cId="0" sldId="320"/>
            <ac:graphicFrameMk id="7" creationId="{EF7A4497-1629-4B8B-BA5B-E07109285676}"/>
          </ac:graphicFrameMkLst>
        </pc:graphicFrameChg>
        <pc:graphicFrameChg chg="mod">
          <ac:chgData name="Tariq Gilani" userId="f95dad9b-1e6c-498c-b573-9242e9268dd4" providerId="ADAL" clId="{BD5988A7-FD24-4074-B5A0-98052DCB3A9D}" dt="2022-02-22T22:36:09.654" v="6978" actId="1076"/>
          <ac:graphicFrameMkLst>
            <pc:docMk/>
            <pc:sldMk cId="0" sldId="320"/>
            <ac:graphicFrameMk id="58373" creationId="{00000000-0000-0000-0000-000000000000}"/>
          </ac:graphicFrameMkLst>
        </pc:graphicFrameChg>
        <pc:graphicFrameChg chg="del">
          <ac:chgData name="Tariq Gilani" userId="f95dad9b-1e6c-498c-b573-9242e9268dd4" providerId="ADAL" clId="{BD5988A7-FD24-4074-B5A0-98052DCB3A9D}" dt="2022-02-18T23:38:09.970" v="96" actId="21"/>
          <ac:graphicFrameMkLst>
            <pc:docMk/>
            <pc:sldMk cId="0" sldId="320"/>
            <ac:graphicFrameMk id="58378" creationId="{00000000-0000-0000-0000-000000000000}"/>
          </ac:graphicFrameMkLst>
        </pc:graphicFrameChg>
      </pc:sldChg>
      <pc:sldChg chg="modSp">
        <pc:chgData name="Tariq Gilani" userId="f95dad9b-1e6c-498c-b573-9242e9268dd4" providerId="ADAL" clId="{BD5988A7-FD24-4074-B5A0-98052DCB3A9D}" dt="2022-02-22T22:32:25.601" v="6965" actId="255"/>
        <pc:sldMkLst>
          <pc:docMk/>
          <pc:sldMk cId="1894344398" sldId="340"/>
        </pc:sldMkLst>
        <pc:spChg chg="mod">
          <ac:chgData name="Tariq Gilani" userId="f95dad9b-1e6c-498c-b573-9242e9268dd4" providerId="ADAL" clId="{BD5988A7-FD24-4074-B5A0-98052DCB3A9D}" dt="2022-02-22T22:32:25.601" v="6965" actId="255"/>
          <ac:spMkLst>
            <pc:docMk/>
            <pc:sldMk cId="1894344398" sldId="340"/>
            <ac:spMk id="6" creationId="{0A4C4B27-D2F5-42A0-A989-B0A3BC4D3B15}"/>
          </ac:spMkLst>
        </pc:spChg>
      </pc:sldChg>
      <pc:sldChg chg="addSp delSp modSp mod">
        <pc:chgData name="Tariq Gilani" userId="f95dad9b-1e6c-498c-b573-9242e9268dd4" providerId="ADAL" clId="{BD5988A7-FD24-4074-B5A0-98052DCB3A9D}" dt="2022-02-23T15:03:02.972" v="7491" actId="20577"/>
        <pc:sldMkLst>
          <pc:docMk/>
          <pc:sldMk cId="4091393747" sldId="493"/>
        </pc:sldMkLst>
        <pc:spChg chg="add mod">
          <ac:chgData name="Tariq Gilani" userId="f95dad9b-1e6c-498c-b573-9242e9268dd4" providerId="ADAL" clId="{BD5988A7-FD24-4074-B5A0-98052DCB3A9D}" dt="2022-02-19T14:53:31.175" v="6903" actId="1076"/>
          <ac:spMkLst>
            <pc:docMk/>
            <pc:sldMk cId="4091393747" sldId="493"/>
            <ac:spMk id="2" creationId="{A6EB4FF3-D54F-4EB0-BE90-CD7AFAC8A526}"/>
          </ac:spMkLst>
        </pc:spChg>
        <pc:spChg chg="mod">
          <ac:chgData name="Tariq Gilani" userId="f95dad9b-1e6c-498c-b573-9242e9268dd4" providerId="ADAL" clId="{BD5988A7-FD24-4074-B5A0-98052DCB3A9D}" dt="2022-02-19T14:51:32.537" v="6885" actId="313"/>
          <ac:spMkLst>
            <pc:docMk/>
            <pc:sldMk cId="4091393747" sldId="493"/>
            <ac:spMk id="3" creationId="{36F32C13-6A27-41C6-8834-730E8CF2880F}"/>
          </ac:spMkLst>
        </pc:spChg>
        <pc:spChg chg="add mod ord">
          <ac:chgData name="Tariq Gilani" userId="f95dad9b-1e6c-498c-b573-9242e9268dd4" providerId="ADAL" clId="{BD5988A7-FD24-4074-B5A0-98052DCB3A9D}" dt="2022-02-19T14:53:01.365" v="6899" actId="113"/>
          <ac:spMkLst>
            <pc:docMk/>
            <pc:sldMk cId="4091393747" sldId="493"/>
            <ac:spMk id="4" creationId="{E7C90F18-71AD-4F02-B421-792E149A0C4F}"/>
          </ac:spMkLst>
        </pc:spChg>
        <pc:spChg chg="mod">
          <ac:chgData name="Tariq Gilani" userId="f95dad9b-1e6c-498c-b573-9242e9268dd4" providerId="ADAL" clId="{BD5988A7-FD24-4074-B5A0-98052DCB3A9D}" dt="2022-02-19T14:55:08.240" v="6906" actId="1076"/>
          <ac:spMkLst>
            <pc:docMk/>
            <pc:sldMk cId="4091393747" sldId="493"/>
            <ac:spMk id="5" creationId="{7121088A-3386-44CE-A8DD-A63E7920FE8D}"/>
          </ac:spMkLst>
        </pc:spChg>
        <pc:spChg chg="mod">
          <ac:chgData name="Tariq Gilani" userId="f95dad9b-1e6c-498c-b573-9242e9268dd4" providerId="ADAL" clId="{BD5988A7-FD24-4074-B5A0-98052DCB3A9D}" dt="2022-02-23T15:03:02.972" v="7491" actId="20577"/>
          <ac:spMkLst>
            <pc:docMk/>
            <pc:sldMk cId="4091393747" sldId="493"/>
            <ac:spMk id="6" creationId="{6690299C-2BB9-4675-AF5E-B8320858E4A2}"/>
          </ac:spMkLst>
        </pc:spChg>
        <pc:spChg chg="add mod">
          <ac:chgData name="Tariq Gilani" userId="f95dad9b-1e6c-498c-b573-9242e9268dd4" providerId="ADAL" clId="{BD5988A7-FD24-4074-B5A0-98052DCB3A9D}" dt="2022-02-19T14:52:25.688" v="6894" actId="2085"/>
          <ac:spMkLst>
            <pc:docMk/>
            <pc:sldMk cId="4091393747" sldId="493"/>
            <ac:spMk id="7" creationId="{B7970EC2-1AFA-422A-8CF6-B41F1A006E35}"/>
          </ac:spMkLst>
        </pc:spChg>
        <pc:spChg chg="add del mod">
          <ac:chgData name="Tariq Gilani" userId="f95dad9b-1e6c-498c-b573-9242e9268dd4" providerId="ADAL" clId="{BD5988A7-FD24-4074-B5A0-98052DCB3A9D}" dt="2022-02-22T23:23:16.217" v="7469" actId="478"/>
          <ac:spMkLst>
            <pc:docMk/>
            <pc:sldMk cId="4091393747" sldId="493"/>
            <ac:spMk id="8" creationId="{CF6DB6F5-2A79-43E4-B782-A97AECE3D133}"/>
          </ac:spMkLst>
        </pc:spChg>
      </pc:sldChg>
      <pc:sldChg chg="addSp delSp modSp new mod">
        <pc:chgData name="Tariq Gilani" userId="f95dad9b-1e6c-498c-b573-9242e9268dd4" providerId="ADAL" clId="{BD5988A7-FD24-4074-B5A0-98052DCB3A9D}" dt="2022-02-21T14:31:59.022" v="6928" actId="1076"/>
        <pc:sldMkLst>
          <pc:docMk/>
          <pc:sldMk cId="621014110" sldId="494"/>
        </pc:sldMkLst>
        <pc:spChg chg="mod">
          <ac:chgData name="Tariq Gilani" userId="f95dad9b-1e6c-498c-b573-9242e9268dd4" providerId="ADAL" clId="{BD5988A7-FD24-4074-B5A0-98052DCB3A9D}" dt="2022-02-21T14:31:51.636" v="6926" actId="1076"/>
          <ac:spMkLst>
            <pc:docMk/>
            <pc:sldMk cId="621014110" sldId="494"/>
            <ac:spMk id="2" creationId="{74725845-8B17-445E-A67E-8126BA12AB2E}"/>
          </ac:spMkLst>
        </pc:spChg>
        <pc:spChg chg="mod">
          <ac:chgData name="Tariq Gilani" userId="f95dad9b-1e6c-498c-b573-9242e9268dd4" providerId="ADAL" clId="{BD5988A7-FD24-4074-B5A0-98052DCB3A9D}" dt="2022-02-21T14:31:55.108" v="6927" actId="1076"/>
          <ac:spMkLst>
            <pc:docMk/>
            <pc:sldMk cId="621014110" sldId="494"/>
            <ac:spMk id="3" creationId="{6C6131DD-9A96-4FE0-832D-E6DCC74DE236}"/>
          </ac:spMkLst>
        </pc:spChg>
        <pc:spChg chg="del">
          <ac:chgData name="Tariq Gilani" userId="f95dad9b-1e6c-498c-b573-9242e9268dd4" providerId="ADAL" clId="{BD5988A7-FD24-4074-B5A0-98052DCB3A9D}" dt="2022-02-18T23:36:20.749" v="43" actId="478"/>
          <ac:spMkLst>
            <pc:docMk/>
            <pc:sldMk cId="621014110" sldId="494"/>
            <ac:spMk id="4" creationId="{38ECD545-FCBE-4B06-B839-B1095E6154D3}"/>
          </ac:spMkLst>
        </pc:spChg>
        <pc:spChg chg="add mod">
          <ac:chgData name="Tariq Gilani" userId="f95dad9b-1e6c-498c-b573-9242e9268dd4" providerId="ADAL" clId="{BD5988A7-FD24-4074-B5A0-98052DCB3A9D}" dt="2022-02-21T14:31:59.022" v="6928" actId="1076"/>
          <ac:spMkLst>
            <pc:docMk/>
            <pc:sldMk cId="621014110" sldId="494"/>
            <ac:spMk id="5" creationId="{8971EE81-BBF3-4AA6-8D12-0D174CACA77E}"/>
          </ac:spMkLst>
        </pc:spChg>
        <pc:spChg chg="add del mod">
          <ac:chgData name="Tariq Gilani" userId="f95dad9b-1e6c-498c-b573-9242e9268dd4" providerId="ADAL" clId="{BD5988A7-FD24-4074-B5A0-98052DCB3A9D}" dt="2022-02-21T14:30:11.363" v="6907" actId="21"/>
          <ac:spMkLst>
            <pc:docMk/>
            <pc:sldMk cId="621014110" sldId="494"/>
            <ac:spMk id="7" creationId="{6395109B-EF32-46B3-AA8D-83D03BE9ECE5}"/>
          </ac:spMkLst>
        </pc:spChg>
        <pc:spChg chg="add del mod">
          <ac:chgData name="Tariq Gilani" userId="f95dad9b-1e6c-498c-b573-9242e9268dd4" providerId="ADAL" clId="{BD5988A7-FD24-4074-B5A0-98052DCB3A9D}" dt="2022-02-21T14:30:55.692" v="6917" actId="21"/>
          <ac:spMkLst>
            <pc:docMk/>
            <pc:sldMk cId="621014110" sldId="494"/>
            <ac:spMk id="8" creationId="{C3378099-D53A-4DE4-A590-7394096C50EF}"/>
          </ac:spMkLst>
        </pc:spChg>
        <pc:spChg chg="add del mod">
          <ac:chgData name="Tariq Gilani" userId="f95dad9b-1e6c-498c-b573-9242e9268dd4" providerId="ADAL" clId="{BD5988A7-FD24-4074-B5A0-98052DCB3A9D}" dt="2022-02-21T14:31:08.881" v="6920" actId="21"/>
          <ac:spMkLst>
            <pc:docMk/>
            <pc:sldMk cId="621014110" sldId="494"/>
            <ac:spMk id="9" creationId="{B6FA8230-6423-4078-856A-B459B072A722}"/>
          </ac:spMkLst>
        </pc:spChg>
        <pc:spChg chg="add del mod">
          <ac:chgData name="Tariq Gilani" userId="f95dad9b-1e6c-498c-b573-9242e9268dd4" providerId="ADAL" clId="{BD5988A7-FD24-4074-B5A0-98052DCB3A9D}" dt="2022-02-18T23:53:34.374" v="446" actId="21"/>
          <ac:spMkLst>
            <pc:docMk/>
            <pc:sldMk cId="621014110" sldId="494"/>
            <ac:spMk id="10" creationId="{E1C776F1-50E2-426E-8AD0-F83AE36BE0E7}"/>
          </ac:spMkLst>
        </pc:spChg>
        <pc:spChg chg="add del mod">
          <ac:chgData name="Tariq Gilani" userId="f95dad9b-1e6c-498c-b573-9242e9268dd4" providerId="ADAL" clId="{BD5988A7-FD24-4074-B5A0-98052DCB3A9D}" dt="2022-02-18T23:44:04.959" v="293"/>
          <ac:spMkLst>
            <pc:docMk/>
            <pc:sldMk cId="621014110" sldId="494"/>
            <ac:spMk id="11" creationId="{109654CA-3267-4D6C-8277-24D5BBEEEDF7}"/>
          </ac:spMkLst>
        </pc:spChg>
        <pc:spChg chg="add del mod">
          <ac:chgData name="Tariq Gilani" userId="f95dad9b-1e6c-498c-b573-9242e9268dd4" providerId="ADAL" clId="{BD5988A7-FD24-4074-B5A0-98052DCB3A9D}" dt="2022-02-18T23:52:54.750" v="438" actId="21"/>
          <ac:spMkLst>
            <pc:docMk/>
            <pc:sldMk cId="621014110" sldId="494"/>
            <ac:spMk id="12" creationId="{5F03603B-D318-475F-BF77-FAFEE1D23A8F}"/>
          </ac:spMkLst>
        </pc:spChg>
        <pc:graphicFrameChg chg="add del mod">
          <ac:chgData name="Tariq Gilani" userId="f95dad9b-1e6c-498c-b573-9242e9268dd4" providerId="ADAL" clId="{BD5988A7-FD24-4074-B5A0-98052DCB3A9D}" dt="2022-02-21T14:31:29.828" v="6923" actId="478"/>
          <ac:graphicFrameMkLst>
            <pc:docMk/>
            <pc:sldMk cId="621014110" sldId="494"/>
            <ac:graphicFrameMk id="6" creationId="{1925499D-20F7-4140-90BA-CBC3C2343975}"/>
          </ac:graphicFrameMkLst>
        </pc:graphicFrameChg>
      </pc:sldChg>
      <pc:sldChg chg="addSp delSp modSp new mod addAnim delAnim modAnim">
        <pc:chgData name="Tariq Gilani" userId="f95dad9b-1e6c-498c-b573-9242e9268dd4" providerId="ADAL" clId="{BD5988A7-FD24-4074-B5A0-98052DCB3A9D}" dt="2022-02-22T22:52:00.068" v="7206"/>
        <pc:sldMkLst>
          <pc:docMk/>
          <pc:sldMk cId="113253362" sldId="495"/>
        </pc:sldMkLst>
        <pc:spChg chg="add mod">
          <ac:chgData name="Tariq Gilani" userId="f95dad9b-1e6c-498c-b573-9242e9268dd4" providerId="ADAL" clId="{BD5988A7-FD24-4074-B5A0-98052DCB3A9D}" dt="2022-02-22T22:51:18.583" v="7175" actId="14100"/>
          <ac:spMkLst>
            <pc:docMk/>
            <pc:sldMk cId="113253362" sldId="495"/>
            <ac:spMk id="2" creationId="{0EC95E41-9041-4C04-9262-32CA8CB9C46D}"/>
          </ac:spMkLst>
        </pc:spChg>
        <pc:spChg chg="del">
          <ac:chgData name="Tariq Gilani" userId="f95dad9b-1e6c-498c-b573-9242e9268dd4" providerId="ADAL" clId="{BD5988A7-FD24-4074-B5A0-98052DCB3A9D}" dt="2022-02-18T23:50:15.976" v="403" actId="478"/>
          <ac:spMkLst>
            <pc:docMk/>
            <pc:sldMk cId="113253362" sldId="495"/>
            <ac:spMk id="2" creationId="{AEE25E42-2B87-4110-9437-A8B522865791}"/>
          </ac:spMkLst>
        </pc:spChg>
        <pc:spChg chg="add mod">
          <ac:chgData name="Tariq Gilani" userId="f95dad9b-1e6c-498c-b573-9242e9268dd4" providerId="ADAL" clId="{BD5988A7-FD24-4074-B5A0-98052DCB3A9D}" dt="2022-02-19T00:14:45.515" v="1026" actId="14100"/>
          <ac:spMkLst>
            <pc:docMk/>
            <pc:sldMk cId="113253362" sldId="495"/>
            <ac:spMk id="3" creationId="{395E6C70-85D7-43BF-B84C-E234FC32BFC0}"/>
          </ac:spMkLst>
        </pc:spChg>
        <pc:spChg chg="add mod">
          <ac:chgData name="Tariq Gilani" userId="f95dad9b-1e6c-498c-b573-9242e9268dd4" providerId="ADAL" clId="{BD5988A7-FD24-4074-B5A0-98052DCB3A9D}" dt="2022-02-19T00:14:50.363" v="1027" actId="1076"/>
          <ac:spMkLst>
            <pc:docMk/>
            <pc:sldMk cId="113253362" sldId="495"/>
            <ac:spMk id="4" creationId="{E3D55B4A-7BD4-439E-92B7-1A62CF11A2FC}"/>
          </ac:spMkLst>
        </pc:spChg>
        <pc:spChg chg="add mod">
          <ac:chgData name="Tariq Gilani" userId="f95dad9b-1e6c-498c-b573-9242e9268dd4" providerId="ADAL" clId="{BD5988A7-FD24-4074-B5A0-98052DCB3A9D}" dt="2022-02-22T22:49:57.309" v="7144" actId="1076"/>
          <ac:spMkLst>
            <pc:docMk/>
            <pc:sldMk cId="113253362" sldId="495"/>
            <ac:spMk id="5" creationId="{8D9B97EA-3FF5-4387-9DCF-210E8DBF48EE}"/>
          </ac:spMkLst>
        </pc:spChg>
        <pc:spChg chg="add mod">
          <ac:chgData name="Tariq Gilani" userId="f95dad9b-1e6c-498c-b573-9242e9268dd4" providerId="ADAL" clId="{BD5988A7-FD24-4074-B5A0-98052DCB3A9D}" dt="2022-02-22T22:51:12.689" v="7174" actId="1076"/>
          <ac:spMkLst>
            <pc:docMk/>
            <pc:sldMk cId="113253362" sldId="495"/>
            <ac:spMk id="6" creationId="{9C8BC62F-47FF-4A14-B7DB-53955FFF88D6}"/>
          </ac:spMkLst>
        </pc:spChg>
        <pc:spChg chg="add mod">
          <ac:chgData name="Tariq Gilani" userId="f95dad9b-1e6c-498c-b573-9242e9268dd4" providerId="ADAL" clId="{BD5988A7-FD24-4074-B5A0-98052DCB3A9D}" dt="2022-02-22T22:37:11.676" v="6984" actId="1076"/>
          <ac:spMkLst>
            <pc:docMk/>
            <pc:sldMk cId="113253362" sldId="495"/>
            <ac:spMk id="7" creationId="{E0140609-2050-4E2D-90A6-B8CBAF6A6438}"/>
          </ac:spMkLst>
        </pc:spChg>
        <pc:spChg chg="add mod">
          <ac:chgData name="Tariq Gilani" userId="f95dad9b-1e6c-498c-b573-9242e9268dd4" providerId="ADAL" clId="{BD5988A7-FD24-4074-B5A0-98052DCB3A9D}" dt="2022-02-22T22:37:18.999" v="6986" actId="1076"/>
          <ac:spMkLst>
            <pc:docMk/>
            <pc:sldMk cId="113253362" sldId="495"/>
            <ac:spMk id="8" creationId="{53FC56EE-6706-4DFA-884E-615CEB25A49F}"/>
          </ac:spMkLst>
        </pc:spChg>
        <pc:spChg chg="add mod">
          <ac:chgData name="Tariq Gilani" userId="f95dad9b-1e6c-498c-b573-9242e9268dd4" providerId="ADAL" clId="{BD5988A7-FD24-4074-B5A0-98052DCB3A9D}" dt="2022-02-19T00:15:43.208" v="1038" actId="1076"/>
          <ac:spMkLst>
            <pc:docMk/>
            <pc:sldMk cId="113253362" sldId="495"/>
            <ac:spMk id="9" creationId="{AB91AAB6-6509-43C9-8716-F7B5F4E0EA2F}"/>
          </ac:spMkLst>
        </pc:spChg>
        <pc:spChg chg="add mod">
          <ac:chgData name="Tariq Gilani" userId="f95dad9b-1e6c-498c-b573-9242e9268dd4" providerId="ADAL" clId="{BD5988A7-FD24-4074-B5A0-98052DCB3A9D}" dt="2022-02-19T00:15:34.329" v="1036" actId="1076"/>
          <ac:spMkLst>
            <pc:docMk/>
            <pc:sldMk cId="113253362" sldId="495"/>
            <ac:spMk id="10" creationId="{64DBB2D6-F11F-40AC-A942-E2B93AF63C9A}"/>
          </ac:spMkLst>
        </pc:spChg>
        <pc:spChg chg="add mod">
          <ac:chgData name="Tariq Gilani" userId="f95dad9b-1e6c-498c-b573-9242e9268dd4" providerId="ADAL" clId="{BD5988A7-FD24-4074-B5A0-98052DCB3A9D}" dt="2022-02-19T00:16:11.597" v="1044" actId="1076"/>
          <ac:spMkLst>
            <pc:docMk/>
            <pc:sldMk cId="113253362" sldId="495"/>
            <ac:spMk id="11" creationId="{A76299AD-7CAF-45A7-909C-636876C881B9}"/>
          </ac:spMkLst>
        </pc:spChg>
        <pc:spChg chg="add mod">
          <ac:chgData name="Tariq Gilani" userId="f95dad9b-1e6c-498c-b573-9242e9268dd4" providerId="ADAL" clId="{BD5988A7-FD24-4074-B5A0-98052DCB3A9D}" dt="2022-02-22T22:38:14.198" v="6993" actId="14100"/>
          <ac:spMkLst>
            <pc:docMk/>
            <pc:sldMk cId="113253362" sldId="495"/>
            <ac:spMk id="12" creationId="{98484FAB-8517-41A7-BAE1-3672974D8AEC}"/>
          </ac:spMkLst>
        </pc:spChg>
        <pc:spChg chg="mod">
          <ac:chgData name="Tariq Gilani" userId="f95dad9b-1e6c-498c-b573-9242e9268dd4" providerId="ADAL" clId="{BD5988A7-FD24-4074-B5A0-98052DCB3A9D}" dt="2022-02-19T00:02:31.819" v="812"/>
          <ac:spMkLst>
            <pc:docMk/>
            <pc:sldMk cId="113253362" sldId="495"/>
            <ac:spMk id="14" creationId="{15AEAF05-AF64-49CB-ABA9-00E7B2058D1C}"/>
          </ac:spMkLst>
        </pc:spChg>
        <pc:spChg chg="mod">
          <ac:chgData name="Tariq Gilani" userId="f95dad9b-1e6c-498c-b573-9242e9268dd4" providerId="ADAL" clId="{BD5988A7-FD24-4074-B5A0-98052DCB3A9D}" dt="2022-02-19T00:07:43.464" v="894" actId="1076"/>
          <ac:spMkLst>
            <pc:docMk/>
            <pc:sldMk cId="113253362" sldId="495"/>
            <ac:spMk id="15" creationId="{E594C9E2-832C-43C8-B0D3-EC2FF241B4F6}"/>
          </ac:spMkLst>
        </pc:spChg>
        <pc:spChg chg="mod">
          <ac:chgData name="Tariq Gilani" userId="f95dad9b-1e6c-498c-b573-9242e9268dd4" providerId="ADAL" clId="{BD5988A7-FD24-4074-B5A0-98052DCB3A9D}" dt="2022-02-19T00:07:54.753" v="896" actId="1076"/>
          <ac:spMkLst>
            <pc:docMk/>
            <pc:sldMk cId="113253362" sldId="495"/>
            <ac:spMk id="16" creationId="{4AA62D29-0C06-4AE3-BAFF-E6F57758B55B}"/>
          </ac:spMkLst>
        </pc:spChg>
        <pc:spChg chg="mod">
          <ac:chgData name="Tariq Gilani" userId="f95dad9b-1e6c-498c-b573-9242e9268dd4" providerId="ADAL" clId="{BD5988A7-FD24-4074-B5A0-98052DCB3A9D}" dt="2022-02-19T00:08:30.448" v="904" actId="207"/>
          <ac:spMkLst>
            <pc:docMk/>
            <pc:sldMk cId="113253362" sldId="495"/>
            <ac:spMk id="17" creationId="{42156231-735E-4B73-BB84-76938A58C587}"/>
          </ac:spMkLst>
        </pc:spChg>
        <pc:spChg chg="mod">
          <ac:chgData name="Tariq Gilani" userId="f95dad9b-1e6c-498c-b573-9242e9268dd4" providerId="ADAL" clId="{BD5988A7-FD24-4074-B5A0-98052DCB3A9D}" dt="2022-02-19T00:08:37.595" v="905" actId="207"/>
          <ac:spMkLst>
            <pc:docMk/>
            <pc:sldMk cId="113253362" sldId="495"/>
            <ac:spMk id="18" creationId="{FC3C3123-CB53-4A8F-9C2D-69D968BFA881}"/>
          </ac:spMkLst>
        </pc:spChg>
        <pc:spChg chg="add del mod">
          <ac:chgData name="Tariq Gilani" userId="f95dad9b-1e6c-498c-b573-9242e9268dd4" providerId="ADAL" clId="{BD5988A7-FD24-4074-B5A0-98052DCB3A9D}" dt="2022-02-19T00:06:48.972" v="882" actId="478"/>
          <ac:spMkLst>
            <pc:docMk/>
            <pc:sldMk cId="113253362" sldId="495"/>
            <ac:spMk id="19" creationId="{3B7202EE-A542-4FD5-828C-8136D451EC84}"/>
          </ac:spMkLst>
        </pc:spChg>
        <pc:spChg chg="add del mod">
          <ac:chgData name="Tariq Gilani" userId="f95dad9b-1e6c-498c-b573-9242e9268dd4" providerId="ADAL" clId="{BD5988A7-FD24-4074-B5A0-98052DCB3A9D}" dt="2022-02-19T00:06:35.904" v="879" actId="478"/>
          <ac:spMkLst>
            <pc:docMk/>
            <pc:sldMk cId="113253362" sldId="495"/>
            <ac:spMk id="20" creationId="{873D9F5B-2F30-4AC1-BED1-4B6296A4CD5C}"/>
          </ac:spMkLst>
        </pc:spChg>
        <pc:spChg chg="add mod">
          <ac:chgData name="Tariq Gilani" userId="f95dad9b-1e6c-498c-b573-9242e9268dd4" providerId="ADAL" clId="{BD5988A7-FD24-4074-B5A0-98052DCB3A9D}" dt="2022-02-19T00:16:24.009" v="1046" actId="1076"/>
          <ac:spMkLst>
            <pc:docMk/>
            <pc:sldMk cId="113253362" sldId="495"/>
            <ac:spMk id="21" creationId="{D65A992F-DBD9-42ED-AF75-31071A61123B}"/>
          </ac:spMkLst>
        </pc:spChg>
        <pc:spChg chg="add mod">
          <ac:chgData name="Tariq Gilani" userId="f95dad9b-1e6c-498c-b573-9242e9268dd4" providerId="ADAL" clId="{BD5988A7-FD24-4074-B5A0-98052DCB3A9D}" dt="2022-02-19T00:16:29.094" v="1047" actId="1076"/>
          <ac:spMkLst>
            <pc:docMk/>
            <pc:sldMk cId="113253362" sldId="495"/>
            <ac:spMk id="22" creationId="{DE93BC0E-203C-4558-91A3-4DD65BF78F27}"/>
          </ac:spMkLst>
        </pc:spChg>
        <pc:spChg chg="add mod">
          <ac:chgData name="Tariq Gilani" userId="f95dad9b-1e6c-498c-b573-9242e9268dd4" providerId="ADAL" clId="{BD5988A7-FD24-4074-B5A0-98052DCB3A9D}" dt="2022-02-19T00:16:37.062" v="1048" actId="1076"/>
          <ac:spMkLst>
            <pc:docMk/>
            <pc:sldMk cId="113253362" sldId="495"/>
            <ac:spMk id="23" creationId="{EE2359FC-52FA-442F-8198-F31F504F06B0}"/>
          </ac:spMkLst>
        </pc:spChg>
        <pc:spChg chg="add del mod">
          <ac:chgData name="Tariq Gilani" userId="f95dad9b-1e6c-498c-b573-9242e9268dd4" providerId="ADAL" clId="{BD5988A7-FD24-4074-B5A0-98052DCB3A9D}" dt="2022-02-22T22:39:11.547" v="7009" actId="478"/>
          <ac:spMkLst>
            <pc:docMk/>
            <pc:sldMk cId="113253362" sldId="495"/>
            <ac:spMk id="24" creationId="{A5153B5B-7FAB-40E9-A83C-475CE0EAB3E2}"/>
          </ac:spMkLst>
        </pc:spChg>
        <pc:spChg chg="add mod">
          <ac:chgData name="Tariq Gilani" userId="f95dad9b-1e6c-498c-b573-9242e9268dd4" providerId="ADAL" clId="{BD5988A7-FD24-4074-B5A0-98052DCB3A9D}" dt="2022-02-22T22:39:17.654" v="7010" actId="20577"/>
          <ac:spMkLst>
            <pc:docMk/>
            <pc:sldMk cId="113253362" sldId="495"/>
            <ac:spMk id="25" creationId="{AED58E9C-8877-477F-ADA3-A1DE16350556}"/>
          </ac:spMkLst>
        </pc:spChg>
        <pc:grpChg chg="add del mod">
          <ac:chgData name="Tariq Gilani" userId="f95dad9b-1e6c-498c-b573-9242e9268dd4" providerId="ADAL" clId="{BD5988A7-FD24-4074-B5A0-98052DCB3A9D}" dt="2022-02-19T00:16:17.437" v="1045" actId="1076"/>
          <ac:grpSpMkLst>
            <pc:docMk/>
            <pc:sldMk cId="113253362" sldId="495"/>
            <ac:grpSpMk id="13" creationId="{E253D202-6A47-4D1F-B745-C977971E9711}"/>
          </ac:grpSpMkLst>
        </pc:grpChg>
      </pc:sldChg>
      <pc:sldChg chg="addSp delSp modSp new mod modAnim">
        <pc:chgData name="Tariq Gilani" userId="f95dad9b-1e6c-498c-b573-9242e9268dd4" providerId="ADAL" clId="{BD5988A7-FD24-4074-B5A0-98052DCB3A9D}" dt="2022-02-22T22:45:42.870" v="7108"/>
        <pc:sldMkLst>
          <pc:docMk/>
          <pc:sldMk cId="2887912103" sldId="496"/>
        </pc:sldMkLst>
        <pc:spChg chg="del">
          <ac:chgData name="Tariq Gilani" userId="f95dad9b-1e6c-498c-b573-9242e9268dd4" providerId="ADAL" clId="{BD5988A7-FD24-4074-B5A0-98052DCB3A9D}" dt="2022-02-19T00:19:48.743" v="1102" actId="478"/>
          <ac:spMkLst>
            <pc:docMk/>
            <pc:sldMk cId="2887912103" sldId="496"/>
            <ac:spMk id="2" creationId="{350C9218-602A-4A67-B2C9-DC480C2F0FE6}"/>
          </ac:spMkLst>
        </pc:spChg>
        <pc:spChg chg="add mod">
          <ac:chgData name="Tariq Gilani" userId="f95dad9b-1e6c-498c-b573-9242e9268dd4" providerId="ADAL" clId="{BD5988A7-FD24-4074-B5A0-98052DCB3A9D}" dt="2022-02-22T22:45:31.866" v="7106" actId="14100"/>
          <ac:spMkLst>
            <pc:docMk/>
            <pc:sldMk cId="2887912103" sldId="496"/>
            <ac:spMk id="2" creationId="{472D0692-A88A-4F57-8BC8-989EB9E37334}"/>
          </ac:spMkLst>
        </pc:spChg>
        <pc:spChg chg="add mod">
          <ac:chgData name="Tariq Gilani" userId="f95dad9b-1e6c-498c-b573-9242e9268dd4" providerId="ADAL" clId="{BD5988A7-FD24-4074-B5A0-98052DCB3A9D}" dt="2022-02-19T00:27:07.463" v="1360" actId="14100"/>
          <ac:spMkLst>
            <pc:docMk/>
            <pc:sldMk cId="2887912103" sldId="496"/>
            <ac:spMk id="3" creationId="{8E8CFD73-ED84-4E20-8D82-C66E16CF89B2}"/>
          </ac:spMkLst>
        </pc:spChg>
        <pc:spChg chg="add mod">
          <ac:chgData name="Tariq Gilani" userId="f95dad9b-1e6c-498c-b573-9242e9268dd4" providerId="ADAL" clId="{BD5988A7-FD24-4074-B5A0-98052DCB3A9D}" dt="2022-02-19T00:29:22.874" v="1389" actId="1076"/>
          <ac:spMkLst>
            <pc:docMk/>
            <pc:sldMk cId="2887912103" sldId="496"/>
            <ac:spMk id="4" creationId="{55CC81A2-2675-4D8C-97BF-A4BB8AE63D65}"/>
          </ac:spMkLst>
        </pc:spChg>
        <pc:spChg chg="add mod">
          <ac:chgData name="Tariq Gilani" userId="f95dad9b-1e6c-498c-b573-9242e9268dd4" providerId="ADAL" clId="{BD5988A7-FD24-4074-B5A0-98052DCB3A9D}" dt="2022-02-22T22:40:22.106" v="7013" actId="255"/>
          <ac:spMkLst>
            <pc:docMk/>
            <pc:sldMk cId="2887912103" sldId="496"/>
            <ac:spMk id="5" creationId="{4B4BEA6C-B171-4065-AA2B-410C9F4A9943}"/>
          </ac:spMkLst>
        </pc:spChg>
        <pc:spChg chg="add mod">
          <ac:chgData name="Tariq Gilani" userId="f95dad9b-1e6c-498c-b573-9242e9268dd4" providerId="ADAL" clId="{BD5988A7-FD24-4074-B5A0-98052DCB3A9D}" dt="2022-02-19T00:27:58.109" v="1371" actId="14100"/>
          <ac:spMkLst>
            <pc:docMk/>
            <pc:sldMk cId="2887912103" sldId="496"/>
            <ac:spMk id="6" creationId="{111A6493-AFC1-4BE1-A4C1-20D9A09EC14B}"/>
          </ac:spMkLst>
        </pc:spChg>
        <pc:spChg chg="add mod">
          <ac:chgData name="Tariq Gilani" userId="f95dad9b-1e6c-498c-b573-9242e9268dd4" providerId="ADAL" clId="{BD5988A7-FD24-4074-B5A0-98052DCB3A9D}" dt="2022-02-19T00:27:32.842" v="1365" actId="14100"/>
          <ac:spMkLst>
            <pc:docMk/>
            <pc:sldMk cId="2887912103" sldId="496"/>
            <ac:spMk id="8" creationId="{E13AFA43-9FE3-443E-9B90-05790C6EB180}"/>
          </ac:spMkLst>
        </pc:spChg>
        <pc:spChg chg="add mod">
          <ac:chgData name="Tariq Gilani" userId="f95dad9b-1e6c-498c-b573-9242e9268dd4" providerId="ADAL" clId="{BD5988A7-FD24-4074-B5A0-98052DCB3A9D}" dt="2022-02-19T00:30:15.226" v="1395" actId="20577"/>
          <ac:spMkLst>
            <pc:docMk/>
            <pc:sldMk cId="2887912103" sldId="496"/>
            <ac:spMk id="9" creationId="{379F1970-12C3-4588-9090-9759F847382B}"/>
          </ac:spMkLst>
        </pc:spChg>
        <pc:spChg chg="add mod">
          <ac:chgData name="Tariq Gilani" userId="f95dad9b-1e6c-498c-b573-9242e9268dd4" providerId="ADAL" clId="{BD5988A7-FD24-4074-B5A0-98052DCB3A9D}" dt="2022-02-22T22:41:16.893" v="7018" actId="1076"/>
          <ac:spMkLst>
            <pc:docMk/>
            <pc:sldMk cId="2887912103" sldId="496"/>
            <ac:spMk id="10" creationId="{47FEC3F6-9C62-4AD3-A946-75DABC11F0F2}"/>
          </ac:spMkLst>
        </pc:spChg>
        <pc:spChg chg="add mod">
          <ac:chgData name="Tariq Gilani" userId="f95dad9b-1e6c-498c-b573-9242e9268dd4" providerId="ADAL" clId="{BD5988A7-FD24-4074-B5A0-98052DCB3A9D}" dt="2022-02-22T22:42:22.169" v="7055" actId="1076"/>
          <ac:spMkLst>
            <pc:docMk/>
            <pc:sldMk cId="2887912103" sldId="496"/>
            <ac:spMk id="11" creationId="{6519216F-BE0F-4659-BF6C-16B69ACE0308}"/>
          </ac:spMkLst>
        </pc:spChg>
        <pc:spChg chg="add mod">
          <ac:chgData name="Tariq Gilani" userId="f95dad9b-1e6c-498c-b573-9242e9268dd4" providerId="ADAL" clId="{BD5988A7-FD24-4074-B5A0-98052DCB3A9D}" dt="2022-02-19T00:42:06.357" v="1562" actId="1076"/>
          <ac:spMkLst>
            <pc:docMk/>
            <pc:sldMk cId="2887912103" sldId="496"/>
            <ac:spMk id="12" creationId="{8B6AE6F9-D95F-4560-8B5C-A3F3CF9C3F66}"/>
          </ac:spMkLst>
        </pc:spChg>
        <pc:spChg chg="add mod">
          <ac:chgData name="Tariq Gilani" userId="f95dad9b-1e6c-498c-b573-9242e9268dd4" providerId="ADAL" clId="{BD5988A7-FD24-4074-B5A0-98052DCB3A9D}" dt="2022-02-19T00:41:47.861" v="1557" actId="1076"/>
          <ac:spMkLst>
            <pc:docMk/>
            <pc:sldMk cId="2887912103" sldId="496"/>
            <ac:spMk id="13" creationId="{6E97B4B3-8908-4BDE-8385-B858F8D22DCF}"/>
          </ac:spMkLst>
        </pc:spChg>
        <pc:spChg chg="add mod">
          <ac:chgData name="Tariq Gilani" userId="f95dad9b-1e6c-498c-b573-9242e9268dd4" providerId="ADAL" clId="{BD5988A7-FD24-4074-B5A0-98052DCB3A9D}" dt="2022-02-19T00:53:22.384" v="1724" actId="1076"/>
          <ac:spMkLst>
            <pc:docMk/>
            <pc:sldMk cId="2887912103" sldId="496"/>
            <ac:spMk id="14" creationId="{639EF142-981F-48DC-A4A0-B0C25106FB4E}"/>
          </ac:spMkLst>
        </pc:spChg>
        <pc:spChg chg="add mod">
          <ac:chgData name="Tariq Gilani" userId="f95dad9b-1e6c-498c-b573-9242e9268dd4" providerId="ADAL" clId="{BD5988A7-FD24-4074-B5A0-98052DCB3A9D}" dt="2022-02-19T00:43:13.048" v="1579" actId="1076"/>
          <ac:spMkLst>
            <pc:docMk/>
            <pc:sldMk cId="2887912103" sldId="496"/>
            <ac:spMk id="15" creationId="{B15A5ED6-B354-4422-BC45-70B3961D768E}"/>
          </ac:spMkLst>
        </pc:spChg>
        <pc:spChg chg="add mod">
          <ac:chgData name="Tariq Gilani" userId="f95dad9b-1e6c-498c-b573-9242e9268dd4" providerId="ADAL" clId="{BD5988A7-FD24-4074-B5A0-98052DCB3A9D}" dt="2022-02-19T00:45:10.274" v="1601" actId="20577"/>
          <ac:spMkLst>
            <pc:docMk/>
            <pc:sldMk cId="2887912103" sldId="496"/>
            <ac:spMk id="16" creationId="{21CA72C3-E4A7-4A20-B94A-49BB3753CC5C}"/>
          </ac:spMkLst>
        </pc:spChg>
        <pc:spChg chg="add mod">
          <ac:chgData name="Tariq Gilani" userId="f95dad9b-1e6c-498c-b573-9242e9268dd4" providerId="ADAL" clId="{BD5988A7-FD24-4074-B5A0-98052DCB3A9D}" dt="2022-02-19T00:49:47.880" v="1669" actId="1076"/>
          <ac:spMkLst>
            <pc:docMk/>
            <pc:sldMk cId="2887912103" sldId="496"/>
            <ac:spMk id="17" creationId="{17B84C59-5460-447E-9A02-B3E074BE722C}"/>
          </ac:spMkLst>
        </pc:spChg>
        <pc:spChg chg="add del mod">
          <ac:chgData name="Tariq Gilani" userId="f95dad9b-1e6c-498c-b573-9242e9268dd4" providerId="ADAL" clId="{BD5988A7-FD24-4074-B5A0-98052DCB3A9D}" dt="2022-02-19T00:54:19.925" v="1728" actId="478"/>
          <ac:spMkLst>
            <pc:docMk/>
            <pc:sldMk cId="2887912103" sldId="496"/>
            <ac:spMk id="18" creationId="{388DF297-208A-4459-8E44-1D3F37743C1A}"/>
          </ac:spMkLst>
        </pc:spChg>
        <pc:spChg chg="add mod">
          <ac:chgData name="Tariq Gilani" userId="f95dad9b-1e6c-498c-b573-9242e9268dd4" providerId="ADAL" clId="{BD5988A7-FD24-4074-B5A0-98052DCB3A9D}" dt="2022-02-19T00:53:26.713" v="1725" actId="1076"/>
          <ac:spMkLst>
            <pc:docMk/>
            <pc:sldMk cId="2887912103" sldId="496"/>
            <ac:spMk id="19" creationId="{F9D54447-2ABD-4A3B-B3A5-03D45219223B}"/>
          </ac:spMkLst>
        </pc:spChg>
      </pc:sldChg>
      <pc:sldChg chg="addSp delSp modSp new mod modAnim">
        <pc:chgData name="Tariq Gilani" userId="f95dad9b-1e6c-498c-b573-9242e9268dd4" providerId="ADAL" clId="{BD5988A7-FD24-4074-B5A0-98052DCB3A9D}" dt="2022-02-22T22:48:55.958" v="7141"/>
        <pc:sldMkLst>
          <pc:docMk/>
          <pc:sldMk cId="2884398754" sldId="497"/>
        </pc:sldMkLst>
        <pc:spChg chg="del">
          <ac:chgData name="Tariq Gilani" userId="f95dad9b-1e6c-498c-b573-9242e9268dd4" providerId="ADAL" clId="{BD5988A7-FD24-4074-B5A0-98052DCB3A9D}" dt="2022-02-19T00:50:53.498" v="1673" actId="478"/>
          <ac:spMkLst>
            <pc:docMk/>
            <pc:sldMk cId="2884398754" sldId="497"/>
            <ac:spMk id="2" creationId="{2CF89598-C0CA-4BCE-B81D-50C8CCD4A2AC}"/>
          </ac:spMkLst>
        </pc:spChg>
        <pc:spChg chg="add mod">
          <ac:chgData name="Tariq Gilani" userId="f95dad9b-1e6c-498c-b573-9242e9268dd4" providerId="ADAL" clId="{BD5988A7-FD24-4074-B5A0-98052DCB3A9D}" dt="2022-02-19T00:54:51.585" v="1742" actId="14100"/>
          <ac:spMkLst>
            <pc:docMk/>
            <pc:sldMk cId="2884398754" sldId="497"/>
            <ac:spMk id="3" creationId="{EE533850-87AE-421F-83FF-E015E752F0EA}"/>
          </ac:spMkLst>
        </pc:spChg>
        <pc:spChg chg="add mod">
          <ac:chgData name="Tariq Gilani" userId="f95dad9b-1e6c-498c-b573-9242e9268dd4" providerId="ADAL" clId="{BD5988A7-FD24-4074-B5A0-98052DCB3A9D}" dt="2022-02-19T00:55:27.120" v="1766" actId="1076"/>
          <ac:spMkLst>
            <pc:docMk/>
            <pc:sldMk cId="2884398754" sldId="497"/>
            <ac:spMk id="4" creationId="{7BBB67A8-D1E8-485B-A443-E319C9E7087F}"/>
          </ac:spMkLst>
        </pc:spChg>
        <pc:spChg chg="add mod">
          <ac:chgData name="Tariq Gilani" userId="f95dad9b-1e6c-498c-b573-9242e9268dd4" providerId="ADAL" clId="{BD5988A7-FD24-4074-B5A0-98052DCB3A9D}" dt="2022-02-22T22:45:54.467" v="7109" actId="1076"/>
          <ac:spMkLst>
            <pc:docMk/>
            <pc:sldMk cId="2884398754" sldId="497"/>
            <ac:spMk id="5" creationId="{69794C49-8B9A-4253-BA24-E4596542C29E}"/>
          </ac:spMkLst>
        </pc:spChg>
        <pc:spChg chg="add mod">
          <ac:chgData name="Tariq Gilani" userId="f95dad9b-1e6c-498c-b573-9242e9268dd4" providerId="ADAL" clId="{BD5988A7-FD24-4074-B5A0-98052DCB3A9D}" dt="2022-02-19T00:55:32.543" v="1768" actId="2085"/>
          <ac:spMkLst>
            <pc:docMk/>
            <pc:sldMk cId="2884398754" sldId="497"/>
            <ac:spMk id="6" creationId="{2CBC141A-ECAD-4A16-8039-ADD6EF23C5D3}"/>
          </ac:spMkLst>
        </pc:spChg>
        <pc:spChg chg="add mod">
          <ac:chgData name="Tariq Gilani" userId="f95dad9b-1e6c-498c-b573-9242e9268dd4" providerId="ADAL" clId="{BD5988A7-FD24-4074-B5A0-98052DCB3A9D}" dt="2022-02-22T22:46:27.650" v="7122" actId="14100"/>
          <ac:spMkLst>
            <pc:docMk/>
            <pc:sldMk cId="2884398754" sldId="497"/>
            <ac:spMk id="7" creationId="{22AFA647-0559-441F-BC87-31BC923D52BD}"/>
          </ac:spMkLst>
        </pc:spChg>
        <pc:spChg chg="add mod">
          <ac:chgData name="Tariq Gilani" userId="f95dad9b-1e6c-498c-b573-9242e9268dd4" providerId="ADAL" clId="{BD5988A7-FD24-4074-B5A0-98052DCB3A9D}" dt="2022-02-19T00:59:29.643" v="1920" actId="1076"/>
          <ac:spMkLst>
            <pc:docMk/>
            <pc:sldMk cId="2884398754" sldId="497"/>
            <ac:spMk id="8" creationId="{2BC7807F-AF13-4880-BA6E-5A8EE79D3DDF}"/>
          </ac:spMkLst>
        </pc:spChg>
        <pc:spChg chg="add mod">
          <ac:chgData name="Tariq Gilani" userId="f95dad9b-1e6c-498c-b573-9242e9268dd4" providerId="ADAL" clId="{BD5988A7-FD24-4074-B5A0-98052DCB3A9D}" dt="2022-02-19T01:01:58.637" v="1966" actId="20577"/>
          <ac:spMkLst>
            <pc:docMk/>
            <pc:sldMk cId="2884398754" sldId="497"/>
            <ac:spMk id="9" creationId="{14F56FD2-F9CB-4BFD-8946-F6CE0ED03F6D}"/>
          </ac:spMkLst>
        </pc:spChg>
        <pc:spChg chg="add mod">
          <ac:chgData name="Tariq Gilani" userId="f95dad9b-1e6c-498c-b573-9242e9268dd4" providerId="ADAL" clId="{BD5988A7-FD24-4074-B5A0-98052DCB3A9D}" dt="2022-02-22T22:46:58.172" v="7127" actId="1076"/>
          <ac:spMkLst>
            <pc:docMk/>
            <pc:sldMk cId="2884398754" sldId="497"/>
            <ac:spMk id="10" creationId="{7044CABC-34AE-4FC2-82E7-380D1D6A24FA}"/>
          </ac:spMkLst>
        </pc:spChg>
        <pc:spChg chg="add mod">
          <ac:chgData name="Tariq Gilani" userId="f95dad9b-1e6c-498c-b573-9242e9268dd4" providerId="ADAL" clId="{BD5988A7-FD24-4074-B5A0-98052DCB3A9D}" dt="2022-02-19T01:04:02.114" v="1985" actId="255"/>
          <ac:spMkLst>
            <pc:docMk/>
            <pc:sldMk cId="2884398754" sldId="497"/>
            <ac:spMk id="11" creationId="{F633E93D-AC87-4B6C-8B7F-C6128403570C}"/>
          </ac:spMkLst>
        </pc:spChg>
        <pc:spChg chg="add mod">
          <ac:chgData name="Tariq Gilani" userId="f95dad9b-1e6c-498c-b573-9242e9268dd4" providerId="ADAL" clId="{BD5988A7-FD24-4074-B5A0-98052DCB3A9D}" dt="2022-02-22T22:47:27.924" v="7133" actId="1076"/>
          <ac:spMkLst>
            <pc:docMk/>
            <pc:sldMk cId="2884398754" sldId="497"/>
            <ac:spMk id="12" creationId="{8660711D-B60F-4619-9880-C35AF4A24472}"/>
          </ac:spMkLst>
        </pc:spChg>
        <pc:spChg chg="add mod">
          <ac:chgData name="Tariq Gilani" userId="f95dad9b-1e6c-498c-b573-9242e9268dd4" providerId="ADAL" clId="{BD5988A7-FD24-4074-B5A0-98052DCB3A9D}" dt="2022-02-19T01:25:18.158" v="2357" actId="1076"/>
          <ac:spMkLst>
            <pc:docMk/>
            <pc:sldMk cId="2884398754" sldId="497"/>
            <ac:spMk id="13" creationId="{0C8CB1A2-F9D0-435F-868D-C47713B10C27}"/>
          </ac:spMkLst>
        </pc:spChg>
        <pc:spChg chg="add mod">
          <ac:chgData name="Tariq Gilani" userId="f95dad9b-1e6c-498c-b573-9242e9268dd4" providerId="ADAL" clId="{BD5988A7-FD24-4074-B5A0-98052DCB3A9D}" dt="2022-02-19T01:25:34.496" v="2361" actId="1076"/>
          <ac:spMkLst>
            <pc:docMk/>
            <pc:sldMk cId="2884398754" sldId="497"/>
            <ac:spMk id="14" creationId="{86AC318C-D338-493C-A87C-E5085ECFBD75}"/>
          </ac:spMkLst>
        </pc:spChg>
        <pc:spChg chg="add mod">
          <ac:chgData name="Tariq Gilani" userId="f95dad9b-1e6c-498c-b573-9242e9268dd4" providerId="ADAL" clId="{BD5988A7-FD24-4074-B5A0-98052DCB3A9D}" dt="2022-02-19T13:32:56.273" v="5542" actId="1076"/>
          <ac:spMkLst>
            <pc:docMk/>
            <pc:sldMk cId="2884398754" sldId="497"/>
            <ac:spMk id="15" creationId="{49665C66-84BA-4E36-9AD6-8059D1D76A9A}"/>
          </ac:spMkLst>
        </pc:spChg>
        <pc:spChg chg="add mod">
          <ac:chgData name="Tariq Gilani" userId="f95dad9b-1e6c-498c-b573-9242e9268dd4" providerId="ADAL" clId="{BD5988A7-FD24-4074-B5A0-98052DCB3A9D}" dt="2022-02-19T13:32:53.604" v="5540" actId="1076"/>
          <ac:spMkLst>
            <pc:docMk/>
            <pc:sldMk cId="2884398754" sldId="497"/>
            <ac:spMk id="16" creationId="{E49309A9-B2D1-4F16-AC36-C3557E8B1271}"/>
          </ac:spMkLst>
        </pc:spChg>
        <pc:spChg chg="add del mod">
          <ac:chgData name="Tariq Gilani" userId="f95dad9b-1e6c-498c-b573-9242e9268dd4" providerId="ADAL" clId="{BD5988A7-FD24-4074-B5A0-98052DCB3A9D}" dt="2022-02-19T01:21:29.061" v="2237" actId="21"/>
          <ac:spMkLst>
            <pc:docMk/>
            <pc:sldMk cId="2884398754" sldId="497"/>
            <ac:spMk id="17" creationId="{4C8BA9C3-AD16-40D4-AC22-D0929BE6DFED}"/>
          </ac:spMkLst>
        </pc:spChg>
        <pc:spChg chg="add del mod">
          <ac:chgData name="Tariq Gilani" userId="f95dad9b-1e6c-498c-b573-9242e9268dd4" providerId="ADAL" clId="{BD5988A7-FD24-4074-B5A0-98052DCB3A9D}" dt="2022-02-19T01:22:55.369" v="2333" actId="21"/>
          <ac:spMkLst>
            <pc:docMk/>
            <pc:sldMk cId="2884398754" sldId="497"/>
            <ac:spMk id="18" creationId="{080F2965-80EF-4A86-B191-54AB482143F0}"/>
          </ac:spMkLst>
        </pc:spChg>
        <pc:spChg chg="add del mod">
          <ac:chgData name="Tariq Gilani" userId="f95dad9b-1e6c-498c-b573-9242e9268dd4" providerId="ADAL" clId="{BD5988A7-FD24-4074-B5A0-98052DCB3A9D}" dt="2022-02-19T01:23:18.468" v="2336" actId="21"/>
          <ac:spMkLst>
            <pc:docMk/>
            <pc:sldMk cId="2884398754" sldId="497"/>
            <ac:spMk id="19" creationId="{D7505D30-0B5C-476B-8248-3D0DF8F03D1E}"/>
          </ac:spMkLst>
        </pc:spChg>
        <pc:spChg chg="add del mod">
          <ac:chgData name="Tariq Gilani" userId="f95dad9b-1e6c-498c-b573-9242e9268dd4" providerId="ADAL" clId="{BD5988A7-FD24-4074-B5A0-98052DCB3A9D}" dt="2022-02-19T01:23:52.399" v="2342" actId="21"/>
          <ac:spMkLst>
            <pc:docMk/>
            <pc:sldMk cId="2884398754" sldId="497"/>
            <ac:spMk id="20" creationId="{82F7802F-78C6-4DFF-B9D0-6448FBB1B668}"/>
          </ac:spMkLst>
        </pc:spChg>
        <pc:spChg chg="add del mod">
          <ac:chgData name="Tariq Gilani" userId="f95dad9b-1e6c-498c-b573-9242e9268dd4" providerId="ADAL" clId="{BD5988A7-FD24-4074-B5A0-98052DCB3A9D}" dt="2022-02-19T01:24:42.850" v="2350" actId="21"/>
          <ac:spMkLst>
            <pc:docMk/>
            <pc:sldMk cId="2884398754" sldId="497"/>
            <ac:spMk id="21" creationId="{88BDFF33-D0C7-4745-A2F0-B717C93703AE}"/>
          </ac:spMkLst>
        </pc:spChg>
        <pc:spChg chg="add mod">
          <ac:chgData name="Tariq Gilani" userId="f95dad9b-1e6c-498c-b573-9242e9268dd4" providerId="ADAL" clId="{BD5988A7-FD24-4074-B5A0-98052DCB3A9D}" dt="2022-02-19T13:33:04.359" v="5543" actId="1076"/>
          <ac:spMkLst>
            <pc:docMk/>
            <pc:sldMk cId="2884398754" sldId="497"/>
            <ac:spMk id="22" creationId="{0C263B45-65F1-4801-99EE-E66EAC419F97}"/>
          </ac:spMkLst>
        </pc:spChg>
      </pc:sldChg>
      <pc:sldChg chg="addSp delSp modSp new mod modAnim">
        <pc:chgData name="Tariq Gilani" userId="f95dad9b-1e6c-498c-b573-9242e9268dd4" providerId="ADAL" clId="{BD5988A7-FD24-4074-B5A0-98052DCB3A9D}" dt="2022-02-22T22:54:57.888" v="7229"/>
        <pc:sldMkLst>
          <pc:docMk/>
          <pc:sldMk cId="4087666667" sldId="498"/>
        </pc:sldMkLst>
        <pc:spChg chg="del">
          <ac:chgData name="Tariq Gilani" userId="f95dad9b-1e6c-498c-b573-9242e9268dd4" providerId="ADAL" clId="{BD5988A7-FD24-4074-B5A0-98052DCB3A9D}" dt="2022-02-19T01:21:16.034" v="2235" actId="478"/>
          <ac:spMkLst>
            <pc:docMk/>
            <pc:sldMk cId="4087666667" sldId="498"/>
            <ac:spMk id="2" creationId="{698C8FE3-AFB8-403F-86D3-F3A8CF9A0D55}"/>
          </ac:spMkLst>
        </pc:spChg>
        <pc:spChg chg="add mod">
          <ac:chgData name="Tariq Gilani" userId="f95dad9b-1e6c-498c-b573-9242e9268dd4" providerId="ADAL" clId="{BD5988A7-FD24-4074-B5A0-98052DCB3A9D}" dt="2022-02-19T01:47:34.539" v="2957" actId="20577"/>
          <ac:spMkLst>
            <pc:docMk/>
            <pc:sldMk cId="4087666667" sldId="498"/>
            <ac:spMk id="3" creationId="{0DFE0A3D-1260-4770-984E-6538D554EFAB}"/>
          </ac:spMkLst>
        </pc:spChg>
        <pc:spChg chg="add mod">
          <ac:chgData name="Tariq Gilani" userId="f95dad9b-1e6c-498c-b573-9242e9268dd4" providerId="ADAL" clId="{BD5988A7-FD24-4074-B5A0-98052DCB3A9D}" dt="2022-02-19T01:46:54.742" v="2933" actId="1076"/>
          <ac:spMkLst>
            <pc:docMk/>
            <pc:sldMk cId="4087666667" sldId="498"/>
            <ac:spMk id="4" creationId="{9D0F7980-83E3-46D9-A95A-0C170E709959}"/>
          </ac:spMkLst>
        </pc:spChg>
        <pc:spChg chg="add mod">
          <ac:chgData name="Tariq Gilani" userId="f95dad9b-1e6c-498c-b573-9242e9268dd4" providerId="ADAL" clId="{BD5988A7-FD24-4074-B5A0-98052DCB3A9D}" dt="2022-02-19T01:46:58.437" v="2934" actId="1076"/>
          <ac:spMkLst>
            <pc:docMk/>
            <pc:sldMk cId="4087666667" sldId="498"/>
            <ac:spMk id="5" creationId="{96514F46-E8FF-40F0-ACEB-C7559458FB95}"/>
          </ac:spMkLst>
        </pc:spChg>
        <pc:spChg chg="add mod">
          <ac:chgData name="Tariq Gilani" userId="f95dad9b-1e6c-498c-b573-9242e9268dd4" providerId="ADAL" clId="{BD5988A7-FD24-4074-B5A0-98052DCB3A9D}" dt="2022-02-19T01:47:04.043" v="2935" actId="1076"/>
          <ac:spMkLst>
            <pc:docMk/>
            <pc:sldMk cId="4087666667" sldId="498"/>
            <ac:spMk id="6" creationId="{63C19C49-844F-4604-927F-FDCC5A7ABE96}"/>
          </ac:spMkLst>
        </pc:spChg>
        <pc:spChg chg="add mod">
          <ac:chgData name="Tariq Gilani" userId="f95dad9b-1e6c-498c-b573-9242e9268dd4" providerId="ADAL" clId="{BD5988A7-FD24-4074-B5A0-98052DCB3A9D}" dt="2022-02-22T22:53:04.074" v="7207" actId="1076"/>
          <ac:spMkLst>
            <pc:docMk/>
            <pc:sldMk cId="4087666667" sldId="498"/>
            <ac:spMk id="7" creationId="{2B10654B-7774-403A-B69C-EBF3C6014909}"/>
          </ac:spMkLst>
        </pc:spChg>
        <pc:spChg chg="add mod">
          <ac:chgData name="Tariq Gilani" userId="f95dad9b-1e6c-498c-b573-9242e9268dd4" providerId="ADAL" clId="{BD5988A7-FD24-4074-B5A0-98052DCB3A9D}" dt="2022-02-19T01:32:26.861" v="2449" actId="1076"/>
          <ac:spMkLst>
            <pc:docMk/>
            <pc:sldMk cId="4087666667" sldId="498"/>
            <ac:spMk id="8" creationId="{63E1A07C-1BC1-44FD-8E1B-2BAF3B132D51}"/>
          </ac:spMkLst>
        </pc:spChg>
        <pc:spChg chg="add mod">
          <ac:chgData name="Tariq Gilani" userId="f95dad9b-1e6c-498c-b573-9242e9268dd4" providerId="ADAL" clId="{BD5988A7-FD24-4074-B5A0-98052DCB3A9D}" dt="2022-02-22T22:53:47.672" v="7215" actId="1076"/>
          <ac:spMkLst>
            <pc:docMk/>
            <pc:sldMk cId="4087666667" sldId="498"/>
            <ac:spMk id="9" creationId="{26B775CD-E168-4BE7-AF6D-2E7D6FF5C0EB}"/>
          </ac:spMkLst>
        </pc:spChg>
        <pc:spChg chg="add mod">
          <ac:chgData name="Tariq Gilani" userId="f95dad9b-1e6c-498c-b573-9242e9268dd4" providerId="ADAL" clId="{BD5988A7-FD24-4074-B5A0-98052DCB3A9D}" dt="2022-02-22T22:53:34.015" v="7213" actId="20577"/>
          <ac:spMkLst>
            <pc:docMk/>
            <pc:sldMk cId="4087666667" sldId="498"/>
            <ac:spMk id="10" creationId="{72B4AB01-FE07-42F3-99C6-D9DC39108726}"/>
          </ac:spMkLst>
        </pc:spChg>
        <pc:spChg chg="add mod">
          <ac:chgData name="Tariq Gilani" userId="f95dad9b-1e6c-498c-b573-9242e9268dd4" providerId="ADAL" clId="{BD5988A7-FD24-4074-B5A0-98052DCB3A9D}" dt="2022-02-19T01:36:59.657" v="2532" actId="20577"/>
          <ac:spMkLst>
            <pc:docMk/>
            <pc:sldMk cId="4087666667" sldId="498"/>
            <ac:spMk id="11" creationId="{2CAF877B-F725-4C97-9282-6A6BCADEC6FB}"/>
          </ac:spMkLst>
        </pc:spChg>
        <pc:spChg chg="add mod">
          <ac:chgData name="Tariq Gilani" userId="f95dad9b-1e6c-498c-b573-9242e9268dd4" providerId="ADAL" clId="{BD5988A7-FD24-4074-B5A0-98052DCB3A9D}" dt="2022-02-22T22:54:18.951" v="7221" actId="1076"/>
          <ac:spMkLst>
            <pc:docMk/>
            <pc:sldMk cId="4087666667" sldId="498"/>
            <ac:spMk id="12" creationId="{C232D66A-2840-41C3-B8C5-2E1693CE656C}"/>
          </ac:spMkLst>
        </pc:spChg>
        <pc:spChg chg="add mod">
          <ac:chgData name="Tariq Gilani" userId="f95dad9b-1e6c-498c-b573-9242e9268dd4" providerId="ADAL" clId="{BD5988A7-FD24-4074-B5A0-98052DCB3A9D}" dt="2022-02-22T22:54:22.585" v="7222" actId="1076"/>
          <ac:spMkLst>
            <pc:docMk/>
            <pc:sldMk cId="4087666667" sldId="498"/>
            <ac:spMk id="13" creationId="{7B38699C-3547-4729-BCE5-EFAEE9671BD7}"/>
          </ac:spMkLst>
        </pc:spChg>
        <pc:spChg chg="add mod">
          <ac:chgData name="Tariq Gilani" userId="f95dad9b-1e6c-498c-b573-9242e9268dd4" providerId="ADAL" clId="{BD5988A7-FD24-4074-B5A0-98052DCB3A9D}" dt="2022-02-19T01:44:04.894" v="2794" actId="1076"/>
          <ac:spMkLst>
            <pc:docMk/>
            <pc:sldMk cId="4087666667" sldId="498"/>
            <ac:spMk id="14" creationId="{FD9B486F-BC65-4E61-A7E4-C6D46C42177E}"/>
          </ac:spMkLst>
        </pc:spChg>
        <pc:spChg chg="add mod">
          <ac:chgData name="Tariq Gilani" userId="f95dad9b-1e6c-498c-b573-9242e9268dd4" providerId="ADAL" clId="{BD5988A7-FD24-4074-B5A0-98052DCB3A9D}" dt="2022-02-22T22:54:49.381" v="7226" actId="1076"/>
          <ac:spMkLst>
            <pc:docMk/>
            <pc:sldMk cId="4087666667" sldId="498"/>
            <ac:spMk id="15" creationId="{B15F2D74-F258-4C0D-AFCC-C60D1FB988EE}"/>
          </ac:spMkLst>
        </pc:spChg>
        <pc:spChg chg="add mod">
          <ac:chgData name="Tariq Gilani" userId="f95dad9b-1e6c-498c-b573-9242e9268dd4" providerId="ADAL" clId="{BD5988A7-FD24-4074-B5A0-98052DCB3A9D}" dt="2022-02-22T22:54:55.165" v="7228" actId="1076"/>
          <ac:spMkLst>
            <pc:docMk/>
            <pc:sldMk cId="4087666667" sldId="498"/>
            <ac:spMk id="16" creationId="{EBD6D3CB-7735-400D-A342-FF6276BE1D66}"/>
          </ac:spMkLst>
        </pc:spChg>
      </pc:sldChg>
      <pc:sldChg chg="addSp delSp modSp new mod modAnim">
        <pc:chgData name="Tariq Gilani" userId="f95dad9b-1e6c-498c-b573-9242e9268dd4" providerId="ADAL" clId="{BD5988A7-FD24-4074-B5A0-98052DCB3A9D}" dt="2022-02-22T22:58:01.871" v="7250"/>
        <pc:sldMkLst>
          <pc:docMk/>
          <pc:sldMk cId="2170271070" sldId="499"/>
        </pc:sldMkLst>
        <pc:spChg chg="del">
          <ac:chgData name="Tariq Gilani" userId="f95dad9b-1e6c-498c-b573-9242e9268dd4" providerId="ADAL" clId="{BD5988A7-FD24-4074-B5A0-98052DCB3A9D}" dt="2022-02-19T01:50:50.224" v="2966" actId="478"/>
          <ac:spMkLst>
            <pc:docMk/>
            <pc:sldMk cId="2170271070" sldId="499"/>
            <ac:spMk id="2" creationId="{29958BB6-F3A4-4EE5-8E94-0AC12340ADF3}"/>
          </ac:spMkLst>
        </pc:spChg>
        <pc:spChg chg="add mod">
          <ac:chgData name="Tariq Gilani" userId="f95dad9b-1e6c-498c-b573-9242e9268dd4" providerId="ADAL" clId="{BD5988A7-FD24-4074-B5A0-98052DCB3A9D}" dt="2022-02-19T01:52:09.817" v="3010" actId="14100"/>
          <ac:spMkLst>
            <pc:docMk/>
            <pc:sldMk cId="2170271070" sldId="499"/>
            <ac:spMk id="3" creationId="{04A281CD-9C15-45C7-941D-A94383320981}"/>
          </ac:spMkLst>
        </pc:spChg>
        <pc:spChg chg="add mod">
          <ac:chgData name="Tariq Gilani" userId="f95dad9b-1e6c-498c-b573-9242e9268dd4" providerId="ADAL" clId="{BD5988A7-FD24-4074-B5A0-98052DCB3A9D}" dt="2022-02-19T01:56:37.358" v="3083" actId="1076"/>
          <ac:spMkLst>
            <pc:docMk/>
            <pc:sldMk cId="2170271070" sldId="499"/>
            <ac:spMk id="4" creationId="{AEEAA5F8-3EEA-4337-9995-F4302B51599A}"/>
          </ac:spMkLst>
        </pc:spChg>
        <pc:spChg chg="add mod">
          <ac:chgData name="Tariq Gilani" userId="f95dad9b-1e6c-498c-b573-9242e9268dd4" providerId="ADAL" clId="{BD5988A7-FD24-4074-B5A0-98052DCB3A9D}" dt="2022-02-19T01:56:42.298" v="3084" actId="1076"/>
          <ac:spMkLst>
            <pc:docMk/>
            <pc:sldMk cId="2170271070" sldId="499"/>
            <ac:spMk id="5" creationId="{D7413D4F-ACB5-463B-83D9-AC076879504A}"/>
          </ac:spMkLst>
        </pc:spChg>
        <pc:spChg chg="add mod">
          <ac:chgData name="Tariq Gilani" userId="f95dad9b-1e6c-498c-b573-9242e9268dd4" providerId="ADAL" clId="{BD5988A7-FD24-4074-B5A0-98052DCB3A9D}" dt="2022-02-19T02:01:20.147" v="3189" actId="20577"/>
          <ac:spMkLst>
            <pc:docMk/>
            <pc:sldMk cId="2170271070" sldId="499"/>
            <ac:spMk id="6" creationId="{1B24C4E3-2E2B-472B-A131-9769C52C9A76}"/>
          </ac:spMkLst>
        </pc:spChg>
        <pc:spChg chg="add mod">
          <ac:chgData name="Tariq Gilani" userId="f95dad9b-1e6c-498c-b573-9242e9268dd4" providerId="ADAL" clId="{BD5988A7-FD24-4074-B5A0-98052DCB3A9D}" dt="2022-02-19T02:00:50.366" v="3183" actId="1076"/>
          <ac:spMkLst>
            <pc:docMk/>
            <pc:sldMk cId="2170271070" sldId="499"/>
            <ac:spMk id="7" creationId="{12F68E83-502A-47A0-922C-18EFE8923BE3}"/>
          </ac:spMkLst>
        </pc:spChg>
        <pc:spChg chg="add mod">
          <ac:chgData name="Tariq Gilani" userId="f95dad9b-1e6c-498c-b573-9242e9268dd4" providerId="ADAL" clId="{BD5988A7-FD24-4074-B5A0-98052DCB3A9D}" dt="2022-02-19T13:38:13.484" v="5613" actId="16959"/>
          <ac:spMkLst>
            <pc:docMk/>
            <pc:sldMk cId="2170271070" sldId="499"/>
            <ac:spMk id="8" creationId="{4C58DC2C-9113-44BF-8A1D-E4D956ED4DD9}"/>
          </ac:spMkLst>
        </pc:spChg>
        <pc:spChg chg="add mod">
          <ac:chgData name="Tariq Gilani" userId="f95dad9b-1e6c-498c-b573-9242e9268dd4" providerId="ADAL" clId="{BD5988A7-FD24-4074-B5A0-98052DCB3A9D}" dt="2022-02-19T13:38:25.392" v="5614" actId="16959"/>
          <ac:spMkLst>
            <pc:docMk/>
            <pc:sldMk cId="2170271070" sldId="499"/>
            <ac:spMk id="9" creationId="{D7898E56-888B-43FD-91D7-04089A017B48}"/>
          </ac:spMkLst>
        </pc:spChg>
        <pc:spChg chg="add mod">
          <ac:chgData name="Tariq Gilani" userId="f95dad9b-1e6c-498c-b573-9242e9268dd4" providerId="ADAL" clId="{BD5988A7-FD24-4074-B5A0-98052DCB3A9D}" dt="2022-02-19T02:02:37.176" v="3199" actId="207"/>
          <ac:spMkLst>
            <pc:docMk/>
            <pc:sldMk cId="2170271070" sldId="499"/>
            <ac:spMk id="10" creationId="{5B4493EE-2F17-4FED-8065-F7F1E7E479C7}"/>
          </ac:spMkLst>
        </pc:spChg>
        <pc:spChg chg="add mod">
          <ac:chgData name="Tariq Gilani" userId="f95dad9b-1e6c-498c-b573-9242e9268dd4" providerId="ADAL" clId="{BD5988A7-FD24-4074-B5A0-98052DCB3A9D}" dt="2022-02-19T02:03:22.977" v="3215" actId="1076"/>
          <ac:spMkLst>
            <pc:docMk/>
            <pc:sldMk cId="2170271070" sldId="499"/>
            <ac:spMk id="11" creationId="{A667DF69-DE5D-4C92-BDD1-427EB48EB3EA}"/>
          </ac:spMkLst>
        </pc:spChg>
        <pc:spChg chg="add mod">
          <ac:chgData name="Tariq Gilani" userId="f95dad9b-1e6c-498c-b573-9242e9268dd4" providerId="ADAL" clId="{BD5988A7-FD24-4074-B5A0-98052DCB3A9D}" dt="2022-02-19T13:38:40.044" v="5615" actId="16959"/>
          <ac:spMkLst>
            <pc:docMk/>
            <pc:sldMk cId="2170271070" sldId="499"/>
            <ac:spMk id="12" creationId="{6BC0C043-315E-4022-B994-BD66465A0D42}"/>
          </ac:spMkLst>
        </pc:spChg>
        <pc:spChg chg="add mod">
          <ac:chgData name="Tariq Gilani" userId="f95dad9b-1e6c-498c-b573-9242e9268dd4" providerId="ADAL" clId="{BD5988A7-FD24-4074-B5A0-98052DCB3A9D}" dt="2022-02-19T13:38:45.450" v="5616" actId="16959"/>
          <ac:spMkLst>
            <pc:docMk/>
            <pc:sldMk cId="2170271070" sldId="499"/>
            <ac:spMk id="13" creationId="{DA5F731B-C958-4805-AACA-28C71AF44B2D}"/>
          </ac:spMkLst>
        </pc:spChg>
        <pc:spChg chg="add mod">
          <ac:chgData name="Tariq Gilani" userId="f95dad9b-1e6c-498c-b573-9242e9268dd4" providerId="ADAL" clId="{BD5988A7-FD24-4074-B5A0-98052DCB3A9D}" dt="2022-02-19T02:07:08.185" v="3270" actId="1076"/>
          <ac:spMkLst>
            <pc:docMk/>
            <pc:sldMk cId="2170271070" sldId="499"/>
            <ac:spMk id="14" creationId="{A4465D63-26D0-4C3A-A280-95E7E80C706D}"/>
          </ac:spMkLst>
        </pc:spChg>
        <pc:spChg chg="add mod">
          <ac:chgData name="Tariq Gilani" userId="f95dad9b-1e6c-498c-b573-9242e9268dd4" providerId="ADAL" clId="{BD5988A7-FD24-4074-B5A0-98052DCB3A9D}" dt="2022-02-19T13:39:30.027" v="5617" actId="16959"/>
          <ac:spMkLst>
            <pc:docMk/>
            <pc:sldMk cId="2170271070" sldId="499"/>
            <ac:spMk id="15" creationId="{3AE3D3DB-CAD2-49AC-89F0-1513315DB170}"/>
          </ac:spMkLst>
        </pc:spChg>
        <pc:spChg chg="add del mod">
          <ac:chgData name="Tariq Gilani" userId="f95dad9b-1e6c-498c-b573-9242e9268dd4" providerId="ADAL" clId="{BD5988A7-FD24-4074-B5A0-98052DCB3A9D}" dt="2022-02-19T02:08:49.048" v="3287" actId="478"/>
          <ac:spMkLst>
            <pc:docMk/>
            <pc:sldMk cId="2170271070" sldId="499"/>
            <ac:spMk id="16" creationId="{9135566C-FE1C-4645-805D-CDAC526C293F}"/>
          </ac:spMkLst>
        </pc:spChg>
        <pc:spChg chg="add mod">
          <ac:chgData name="Tariq Gilani" userId="f95dad9b-1e6c-498c-b573-9242e9268dd4" providerId="ADAL" clId="{BD5988A7-FD24-4074-B5A0-98052DCB3A9D}" dt="2022-02-19T02:10:32.208" v="3322" actId="1076"/>
          <ac:spMkLst>
            <pc:docMk/>
            <pc:sldMk cId="2170271070" sldId="499"/>
            <ac:spMk id="17" creationId="{2A625F88-8033-4B4F-BE7C-BAD26F51D52F}"/>
          </ac:spMkLst>
        </pc:spChg>
        <pc:spChg chg="add mod">
          <ac:chgData name="Tariq Gilani" userId="f95dad9b-1e6c-498c-b573-9242e9268dd4" providerId="ADAL" clId="{BD5988A7-FD24-4074-B5A0-98052DCB3A9D}" dt="2022-02-19T02:10:57.902" v="3326" actId="20577"/>
          <ac:spMkLst>
            <pc:docMk/>
            <pc:sldMk cId="2170271070" sldId="499"/>
            <ac:spMk id="18" creationId="{6178C1A7-382F-4B23-9313-338D60ABBBF2}"/>
          </ac:spMkLst>
        </pc:spChg>
        <pc:spChg chg="add mod">
          <ac:chgData name="Tariq Gilani" userId="f95dad9b-1e6c-498c-b573-9242e9268dd4" providerId="ADAL" clId="{BD5988A7-FD24-4074-B5A0-98052DCB3A9D}" dt="2022-02-22T22:57:52.878" v="7248" actId="1076"/>
          <ac:spMkLst>
            <pc:docMk/>
            <pc:sldMk cId="2170271070" sldId="499"/>
            <ac:spMk id="19" creationId="{26A766BD-E918-47E4-9C10-1723D864B60A}"/>
          </ac:spMkLst>
        </pc:spChg>
        <pc:spChg chg="add mod">
          <ac:chgData name="Tariq Gilani" userId="f95dad9b-1e6c-498c-b573-9242e9268dd4" providerId="ADAL" clId="{BD5988A7-FD24-4074-B5A0-98052DCB3A9D}" dt="2022-02-19T02:15:56.933" v="3493" actId="14100"/>
          <ac:spMkLst>
            <pc:docMk/>
            <pc:sldMk cId="2170271070" sldId="499"/>
            <ac:spMk id="20" creationId="{FAD8D6C5-526A-48EB-984A-0B2813477E10}"/>
          </ac:spMkLst>
        </pc:spChg>
      </pc:sldChg>
      <pc:sldChg chg="addSp delSp modSp new mod modAnim">
        <pc:chgData name="Tariq Gilani" userId="f95dad9b-1e6c-498c-b573-9242e9268dd4" providerId="ADAL" clId="{BD5988A7-FD24-4074-B5A0-98052DCB3A9D}" dt="2022-02-22T23:01:41.455" v="7274"/>
        <pc:sldMkLst>
          <pc:docMk/>
          <pc:sldMk cId="3715351046" sldId="500"/>
        </pc:sldMkLst>
        <pc:spChg chg="del">
          <ac:chgData name="Tariq Gilani" userId="f95dad9b-1e6c-498c-b573-9242e9268dd4" providerId="ADAL" clId="{BD5988A7-FD24-4074-B5A0-98052DCB3A9D}" dt="2022-02-19T02:16:15.329" v="3495" actId="478"/>
          <ac:spMkLst>
            <pc:docMk/>
            <pc:sldMk cId="3715351046" sldId="500"/>
            <ac:spMk id="2" creationId="{75BE9FA1-D08B-4D89-A7E0-F77EC457F8A1}"/>
          </ac:spMkLst>
        </pc:spChg>
        <pc:spChg chg="add mod">
          <ac:chgData name="Tariq Gilani" userId="f95dad9b-1e6c-498c-b573-9242e9268dd4" providerId="ADAL" clId="{BD5988A7-FD24-4074-B5A0-98052DCB3A9D}" dt="2022-02-19T02:18:07.144" v="3556" actId="207"/>
          <ac:spMkLst>
            <pc:docMk/>
            <pc:sldMk cId="3715351046" sldId="500"/>
            <ac:spMk id="3" creationId="{D0DAC585-6FB6-4C9F-BECF-D512750F1491}"/>
          </ac:spMkLst>
        </pc:spChg>
        <pc:spChg chg="add mod">
          <ac:chgData name="Tariq Gilani" userId="f95dad9b-1e6c-498c-b573-9242e9268dd4" providerId="ADAL" clId="{BD5988A7-FD24-4074-B5A0-98052DCB3A9D}" dt="2022-02-19T02:18:53.464" v="3568" actId="1076"/>
          <ac:spMkLst>
            <pc:docMk/>
            <pc:sldMk cId="3715351046" sldId="500"/>
            <ac:spMk id="4" creationId="{297D32DC-7831-4763-8E27-AFCBA8077CA9}"/>
          </ac:spMkLst>
        </pc:spChg>
        <pc:spChg chg="add mod">
          <ac:chgData name="Tariq Gilani" userId="f95dad9b-1e6c-498c-b573-9242e9268dd4" providerId="ADAL" clId="{BD5988A7-FD24-4074-B5A0-98052DCB3A9D}" dt="2022-02-19T02:25:21.741" v="3685" actId="1076"/>
          <ac:spMkLst>
            <pc:docMk/>
            <pc:sldMk cId="3715351046" sldId="500"/>
            <ac:spMk id="5" creationId="{15E3007E-6BEE-4856-A4B3-BEAB8D93EB59}"/>
          </ac:spMkLst>
        </pc:spChg>
        <pc:spChg chg="add mod">
          <ac:chgData name="Tariq Gilani" userId="f95dad9b-1e6c-498c-b573-9242e9268dd4" providerId="ADAL" clId="{BD5988A7-FD24-4074-B5A0-98052DCB3A9D}" dt="2022-02-22T22:58:56.336" v="7251" actId="255"/>
          <ac:spMkLst>
            <pc:docMk/>
            <pc:sldMk cId="3715351046" sldId="500"/>
            <ac:spMk id="6" creationId="{5F71DE59-BCF5-4C4F-B0FB-BE6BD5040FEA}"/>
          </ac:spMkLst>
        </pc:spChg>
        <pc:spChg chg="add mod">
          <ac:chgData name="Tariq Gilani" userId="f95dad9b-1e6c-498c-b573-9242e9268dd4" providerId="ADAL" clId="{BD5988A7-FD24-4074-B5A0-98052DCB3A9D}" dt="2022-02-19T02:28:14.580" v="3728" actId="1076"/>
          <ac:spMkLst>
            <pc:docMk/>
            <pc:sldMk cId="3715351046" sldId="500"/>
            <ac:spMk id="7" creationId="{9BCBFE3D-2C02-47A9-A6E4-A4887E711A8A}"/>
          </ac:spMkLst>
        </pc:spChg>
        <pc:spChg chg="add mod">
          <ac:chgData name="Tariq Gilani" userId="f95dad9b-1e6c-498c-b573-9242e9268dd4" providerId="ADAL" clId="{BD5988A7-FD24-4074-B5A0-98052DCB3A9D}" dt="2022-02-19T02:25:16.549" v="3684" actId="255"/>
          <ac:spMkLst>
            <pc:docMk/>
            <pc:sldMk cId="3715351046" sldId="500"/>
            <ac:spMk id="8" creationId="{7A5107EF-C20E-429B-95CC-B87B62E1E090}"/>
          </ac:spMkLst>
        </pc:spChg>
        <pc:spChg chg="add mod">
          <ac:chgData name="Tariq Gilani" userId="f95dad9b-1e6c-498c-b573-9242e9268dd4" providerId="ADAL" clId="{BD5988A7-FD24-4074-B5A0-98052DCB3A9D}" dt="2022-02-19T02:27:38.925" v="3722" actId="1076"/>
          <ac:spMkLst>
            <pc:docMk/>
            <pc:sldMk cId="3715351046" sldId="500"/>
            <ac:spMk id="9" creationId="{FAC117C0-801A-481B-99CF-89B00F31D67A}"/>
          </ac:spMkLst>
        </pc:spChg>
        <pc:spChg chg="add mod">
          <ac:chgData name="Tariq Gilani" userId="f95dad9b-1e6c-498c-b573-9242e9268dd4" providerId="ADAL" clId="{BD5988A7-FD24-4074-B5A0-98052DCB3A9D}" dt="2022-02-19T02:47:00.008" v="4109" actId="1076"/>
          <ac:spMkLst>
            <pc:docMk/>
            <pc:sldMk cId="3715351046" sldId="500"/>
            <ac:spMk id="10" creationId="{C33E6A1B-AD70-491A-A87C-5358B20E3D7E}"/>
          </ac:spMkLst>
        </pc:spChg>
        <pc:spChg chg="add mod">
          <ac:chgData name="Tariq Gilani" userId="f95dad9b-1e6c-498c-b573-9242e9268dd4" providerId="ADAL" clId="{BD5988A7-FD24-4074-B5A0-98052DCB3A9D}" dt="2022-02-19T02:46:57.410" v="4108" actId="1076"/>
          <ac:spMkLst>
            <pc:docMk/>
            <pc:sldMk cId="3715351046" sldId="500"/>
            <ac:spMk id="11" creationId="{1392374D-3370-4800-A744-08DC6DFECD15}"/>
          </ac:spMkLst>
        </pc:spChg>
        <pc:spChg chg="add mod">
          <ac:chgData name="Tariq Gilani" userId="f95dad9b-1e6c-498c-b573-9242e9268dd4" providerId="ADAL" clId="{BD5988A7-FD24-4074-B5A0-98052DCB3A9D}" dt="2022-02-19T02:47:04.629" v="4110" actId="1076"/>
          <ac:spMkLst>
            <pc:docMk/>
            <pc:sldMk cId="3715351046" sldId="500"/>
            <ac:spMk id="12" creationId="{55FC9062-8B64-4325-B185-516A42680338}"/>
          </ac:spMkLst>
        </pc:spChg>
        <pc:spChg chg="add mod">
          <ac:chgData name="Tariq Gilani" userId="f95dad9b-1e6c-498c-b573-9242e9268dd4" providerId="ADAL" clId="{BD5988A7-FD24-4074-B5A0-98052DCB3A9D}" dt="2022-02-19T02:47:08.967" v="4111" actId="1076"/>
          <ac:spMkLst>
            <pc:docMk/>
            <pc:sldMk cId="3715351046" sldId="500"/>
            <ac:spMk id="13" creationId="{8981464B-2D9E-41CA-90EA-0797E65DFC31}"/>
          </ac:spMkLst>
        </pc:spChg>
        <pc:spChg chg="add mod">
          <ac:chgData name="Tariq Gilani" userId="f95dad9b-1e6c-498c-b573-9242e9268dd4" providerId="ADAL" clId="{BD5988A7-FD24-4074-B5A0-98052DCB3A9D}" dt="2022-02-19T02:47:14.173" v="4112" actId="1076"/>
          <ac:spMkLst>
            <pc:docMk/>
            <pc:sldMk cId="3715351046" sldId="500"/>
            <ac:spMk id="14" creationId="{D1C3ADC7-AD60-48AB-8793-64761C1AD267}"/>
          </ac:spMkLst>
        </pc:spChg>
        <pc:spChg chg="add mod">
          <ac:chgData name="Tariq Gilani" userId="f95dad9b-1e6c-498c-b573-9242e9268dd4" providerId="ADAL" clId="{BD5988A7-FD24-4074-B5A0-98052DCB3A9D}" dt="2022-02-19T02:47:18.749" v="4113" actId="1076"/>
          <ac:spMkLst>
            <pc:docMk/>
            <pc:sldMk cId="3715351046" sldId="500"/>
            <ac:spMk id="15" creationId="{FDB75BA1-2DDB-40FC-9463-C025AFDFAD1D}"/>
          </ac:spMkLst>
        </pc:spChg>
        <pc:spChg chg="add mod">
          <ac:chgData name="Tariq Gilani" userId="f95dad9b-1e6c-498c-b573-9242e9268dd4" providerId="ADAL" clId="{BD5988A7-FD24-4074-B5A0-98052DCB3A9D}" dt="2022-02-19T02:47:23.455" v="4114" actId="1076"/>
          <ac:spMkLst>
            <pc:docMk/>
            <pc:sldMk cId="3715351046" sldId="500"/>
            <ac:spMk id="16" creationId="{24D5317D-F0D7-41B5-B1F1-4536A7798ED0}"/>
          </ac:spMkLst>
        </pc:spChg>
        <pc:spChg chg="add mod">
          <ac:chgData name="Tariq Gilani" userId="f95dad9b-1e6c-498c-b573-9242e9268dd4" providerId="ADAL" clId="{BD5988A7-FD24-4074-B5A0-98052DCB3A9D}" dt="2022-02-19T02:47:36.725" v="4116" actId="1076"/>
          <ac:spMkLst>
            <pc:docMk/>
            <pc:sldMk cId="3715351046" sldId="500"/>
            <ac:spMk id="18" creationId="{46F24E86-5221-427D-836C-CAEA395FD5E5}"/>
          </ac:spMkLst>
        </pc:spChg>
        <pc:spChg chg="add mod">
          <ac:chgData name="Tariq Gilani" userId="f95dad9b-1e6c-498c-b573-9242e9268dd4" providerId="ADAL" clId="{BD5988A7-FD24-4074-B5A0-98052DCB3A9D}" dt="2022-02-22T23:00:59.876" v="7266" actId="6549"/>
          <ac:spMkLst>
            <pc:docMk/>
            <pc:sldMk cId="3715351046" sldId="500"/>
            <ac:spMk id="19" creationId="{67B79EF9-90ED-4FF5-BFBF-69910087F54E}"/>
          </ac:spMkLst>
        </pc:spChg>
        <pc:spChg chg="add mod">
          <ac:chgData name="Tariq Gilani" userId="f95dad9b-1e6c-498c-b573-9242e9268dd4" providerId="ADAL" clId="{BD5988A7-FD24-4074-B5A0-98052DCB3A9D}" dt="2022-02-19T02:47:48.153" v="4119" actId="692"/>
          <ac:spMkLst>
            <pc:docMk/>
            <pc:sldMk cId="3715351046" sldId="500"/>
            <ac:spMk id="20" creationId="{35B413CA-ED5E-4AC3-9A34-42EC92693510}"/>
          </ac:spMkLst>
        </pc:spChg>
        <pc:spChg chg="add mod">
          <ac:chgData name="Tariq Gilani" userId="f95dad9b-1e6c-498c-b573-9242e9268dd4" providerId="ADAL" clId="{BD5988A7-FD24-4074-B5A0-98052DCB3A9D}" dt="2022-02-22T23:01:23.452" v="7271" actId="14100"/>
          <ac:spMkLst>
            <pc:docMk/>
            <pc:sldMk cId="3715351046" sldId="500"/>
            <ac:spMk id="21" creationId="{45DF65D3-B8AC-4FAA-A44D-7A15B9501C3F}"/>
          </ac:spMkLst>
        </pc:spChg>
      </pc:sldChg>
      <pc:sldChg chg="addSp delSp modSp new mod modAnim">
        <pc:chgData name="Tariq Gilani" userId="f95dad9b-1e6c-498c-b573-9242e9268dd4" providerId="ADAL" clId="{BD5988A7-FD24-4074-B5A0-98052DCB3A9D}" dt="2022-02-22T23:06:25.621" v="7316"/>
        <pc:sldMkLst>
          <pc:docMk/>
          <pc:sldMk cId="940761979" sldId="501"/>
        </pc:sldMkLst>
        <pc:spChg chg="add del mod">
          <ac:chgData name="Tariq Gilani" userId="f95dad9b-1e6c-498c-b573-9242e9268dd4" providerId="ADAL" clId="{BD5988A7-FD24-4074-B5A0-98052DCB3A9D}" dt="2022-02-19T13:37:14.877" v="5611" actId="478"/>
          <ac:spMkLst>
            <pc:docMk/>
            <pc:sldMk cId="940761979" sldId="501"/>
            <ac:spMk id="2" creationId="{AF898DB7-3768-46B5-BE9D-77AD053DEBA2}"/>
          </ac:spMkLst>
        </pc:spChg>
        <pc:spChg chg="del">
          <ac:chgData name="Tariq Gilani" userId="f95dad9b-1e6c-498c-b573-9242e9268dd4" providerId="ADAL" clId="{BD5988A7-FD24-4074-B5A0-98052DCB3A9D}" dt="2022-02-19T02:48:47.910" v="4173" actId="478"/>
          <ac:spMkLst>
            <pc:docMk/>
            <pc:sldMk cId="940761979" sldId="501"/>
            <ac:spMk id="2" creationId="{E43D1AE6-4B53-4534-907C-5E511789F5A1}"/>
          </ac:spMkLst>
        </pc:spChg>
        <pc:spChg chg="add mod">
          <ac:chgData name="Tariq Gilani" userId="f95dad9b-1e6c-498c-b573-9242e9268dd4" providerId="ADAL" clId="{BD5988A7-FD24-4074-B5A0-98052DCB3A9D}" dt="2022-02-22T23:06:07.538" v="7312" actId="122"/>
          <ac:spMkLst>
            <pc:docMk/>
            <pc:sldMk cId="940761979" sldId="501"/>
            <ac:spMk id="3" creationId="{24BDACAB-9335-4EAB-A445-15E03828DFCB}"/>
          </ac:spMkLst>
        </pc:spChg>
        <pc:spChg chg="add mod">
          <ac:chgData name="Tariq Gilani" userId="f95dad9b-1e6c-498c-b573-9242e9268dd4" providerId="ADAL" clId="{BD5988A7-FD24-4074-B5A0-98052DCB3A9D}" dt="2022-02-19T02:52:54.728" v="4244" actId="1076"/>
          <ac:spMkLst>
            <pc:docMk/>
            <pc:sldMk cId="940761979" sldId="501"/>
            <ac:spMk id="4" creationId="{72F23E83-3EE6-4D5D-AE6D-E1747CA115BF}"/>
          </ac:spMkLst>
        </pc:spChg>
        <pc:spChg chg="add mod">
          <ac:chgData name="Tariq Gilani" userId="f95dad9b-1e6c-498c-b573-9242e9268dd4" providerId="ADAL" clId="{BD5988A7-FD24-4074-B5A0-98052DCB3A9D}" dt="2022-02-19T02:53:02.967" v="4245" actId="1076"/>
          <ac:spMkLst>
            <pc:docMk/>
            <pc:sldMk cId="940761979" sldId="501"/>
            <ac:spMk id="5" creationId="{9979BDC3-0ED8-4D4E-9D38-E0A26EDEF3FD}"/>
          </ac:spMkLst>
        </pc:spChg>
        <pc:spChg chg="add mod">
          <ac:chgData name="Tariq Gilani" userId="f95dad9b-1e6c-498c-b573-9242e9268dd4" providerId="ADAL" clId="{BD5988A7-FD24-4074-B5A0-98052DCB3A9D}" dt="2022-02-19T02:55:50.203" v="4272" actId="1076"/>
          <ac:spMkLst>
            <pc:docMk/>
            <pc:sldMk cId="940761979" sldId="501"/>
            <ac:spMk id="6" creationId="{44D0E17A-47CF-4E14-B2D7-A8297159308C}"/>
          </ac:spMkLst>
        </pc:spChg>
        <pc:spChg chg="add mod">
          <ac:chgData name="Tariq Gilani" userId="f95dad9b-1e6c-498c-b573-9242e9268dd4" providerId="ADAL" clId="{BD5988A7-FD24-4074-B5A0-98052DCB3A9D}" dt="2022-02-19T02:57:13.010" v="4289" actId="1076"/>
          <ac:spMkLst>
            <pc:docMk/>
            <pc:sldMk cId="940761979" sldId="501"/>
            <ac:spMk id="7" creationId="{6D4137D3-A989-4B96-B65B-0261B3D5EBCF}"/>
          </ac:spMkLst>
        </pc:spChg>
        <pc:spChg chg="add mod">
          <ac:chgData name="Tariq Gilani" userId="f95dad9b-1e6c-498c-b573-9242e9268dd4" providerId="ADAL" clId="{BD5988A7-FD24-4074-B5A0-98052DCB3A9D}" dt="2022-02-22T23:03:03.184" v="7283" actId="1076"/>
          <ac:spMkLst>
            <pc:docMk/>
            <pc:sldMk cId="940761979" sldId="501"/>
            <ac:spMk id="8" creationId="{0627AF6E-3735-4F87-9CDA-68A796D4789B}"/>
          </ac:spMkLst>
        </pc:spChg>
        <pc:spChg chg="add mod">
          <ac:chgData name="Tariq Gilani" userId="f95dad9b-1e6c-498c-b573-9242e9268dd4" providerId="ADAL" clId="{BD5988A7-FD24-4074-B5A0-98052DCB3A9D}" dt="2022-02-19T02:59:32.719" v="4321" actId="692"/>
          <ac:spMkLst>
            <pc:docMk/>
            <pc:sldMk cId="940761979" sldId="501"/>
            <ac:spMk id="9" creationId="{067240D0-1D7D-4253-94B0-B8D2B3B4E52E}"/>
          </ac:spMkLst>
        </pc:spChg>
        <pc:spChg chg="add mod">
          <ac:chgData name="Tariq Gilani" userId="f95dad9b-1e6c-498c-b573-9242e9268dd4" providerId="ADAL" clId="{BD5988A7-FD24-4074-B5A0-98052DCB3A9D}" dt="2022-02-22T23:04:28.777" v="7295" actId="1076"/>
          <ac:spMkLst>
            <pc:docMk/>
            <pc:sldMk cId="940761979" sldId="501"/>
            <ac:spMk id="10" creationId="{45333EB5-2F44-4406-A388-9826ABE44E2F}"/>
          </ac:spMkLst>
        </pc:spChg>
        <pc:spChg chg="add mod">
          <ac:chgData name="Tariq Gilani" userId="f95dad9b-1e6c-498c-b573-9242e9268dd4" providerId="ADAL" clId="{BD5988A7-FD24-4074-B5A0-98052DCB3A9D}" dt="2022-02-22T23:05:38.496" v="7307" actId="20577"/>
          <ac:spMkLst>
            <pc:docMk/>
            <pc:sldMk cId="940761979" sldId="501"/>
            <ac:spMk id="11" creationId="{03742297-85FE-48E3-8358-642EE4B7C927}"/>
          </ac:spMkLst>
        </pc:spChg>
        <pc:spChg chg="add del mod">
          <ac:chgData name="Tariq Gilani" userId="f95dad9b-1e6c-498c-b573-9242e9268dd4" providerId="ADAL" clId="{BD5988A7-FD24-4074-B5A0-98052DCB3A9D}" dt="2022-02-19T13:37:21.186" v="5612" actId="478"/>
          <ac:spMkLst>
            <pc:docMk/>
            <pc:sldMk cId="940761979" sldId="501"/>
            <ac:spMk id="12" creationId="{484BE59F-91E1-4946-AF71-4E3B137ED918}"/>
          </ac:spMkLst>
        </pc:spChg>
        <pc:spChg chg="add mod">
          <ac:chgData name="Tariq Gilani" userId="f95dad9b-1e6c-498c-b573-9242e9268dd4" providerId="ADAL" clId="{BD5988A7-FD24-4074-B5A0-98052DCB3A9D}" dt="2022-02-22T23:06:09.179" v="7313" actId="1076"/>
          <ac:spMkLst>
            <pc:docMk/>
            <pc:sldMk cId="940761979" sldId="501"/>
            <ac:spMk id="15" creationId="{959A689F-C315-4271-8FBB-0BE6E36420BD}"/>
          </ac:spMkLst>
        </pc:spChg>
        <pc:cxnChg chg="add mod">
          <ac:chgData name="Tariq Gilani" userId="f95dad9b-1e6c-498c-b573-9242e9268dd4" providerId="ADAL" clId="{BD5988A7-FD24-4074-B5A0-98052DCB3A9D}" dt="2022-02-22T23:03:16.750" v="7287" actId="14100"/>
          <ac:cxnSpMkLst>
            <pc:docMk/>
            <pc:sldMk cId="940761979" sldId="501"/>
            <ac:cxnSpMk id="12" creationId="{7229F0DA-B23E-4042-A3FA-3FB84C3140A0}"/>
          </ac:cxnSpMkLst>
        </pc:cxnChg>
        <pc:cxnChg chg="add mod">
          <ac:chgData name="Tariq Gilani" userId="f95dad9b-1e6c-498c-b573-9242e9268dd4" providerId="ADAL" clId="{BD5988A7-FD24-4074-B5A0-98052DCB3A9D}" dt="2022-02-19T03:07:30.084" v="4430" actId="692"/>
          <ac:cxnSpMkLst>
            <pc:docMk/>
            <pc:sldMk cId="940761979" sldId="501"/>
            <ac:cxnSpMk id="13" creationId="{637905C0-7F37-45EB-A938-441C19C3B95B}"/>
          </ac:cxnSpMkLst>
        </pc:cxnChg>
      </pc:sldChg>
      <pc:sldChg chg="addSp delSp modSp new mod addAnim delAnim modAnim">
        <pc:chgData name="Tariq Gilani" userId="f95dad9b-1e6c-498c-b573-9242e9268dd4" providerId="ADAL" clId="{BD5988A7-FD24-4074-B5A0-98052DCB3A9D}" dt="2022-02-22T23:13:53.930" v="7384" actId="1076"/>
        <pc:sldMkLst>
          <pc:docMk/>
          <pc:sldMk cId="2565044891" sldId="502"/>
        </pc:sldMkLst>
        <pc:spChg chg="add mod">
          <ac:chgData name="Tariq Gilani" userId="f95dad9b-1e6c-498c-b573-9242e9268dd4" providerId="ADAL" clId="{BD5988A7-FD24-4074-B5A0-98052DCB3A9D}" dt="2022-02-22T23:13:53.930" v="7384" actId="1076"/>
          <ac:spMkLst>
            <pc:docMk/>
            <pc:sldMk cId="2565044891" sldId="502"/>
            <ac:spMk id="2" creationId="{27F72464-8917-42B1-BAF4-0DC404D9C70B}"/>
          </ac:spMkLst>
        </pc:spChg>
        <pc:spChg chg="del mod">
          <ac:chgData name="Tariq Gilani" userId="f95dad9b-1e6c-498c-b573-9242e9268dd4" providerId="ADAL" clId="{BD5988A7-FD24-4074-B5A0-98052DCB3A9D}" dt="2022-02-19T03:09:51.441" v="4482" actId="478"/>
          <ac:spMkLst>
            <pc:docMk/>
            <pc:sldMk cId="2565044891" sldId="502"/>
            <ac:spMk id="2" creationId="{B73C1FA8-3E1C-4FD7-9AA3-128F0F078CD4}"/>
          </ac:spMkLst>
        </pc:spChg>
        <pc:spChg chg="add del mod">
          <ac:chgData name="Tariq Gilani" userId="f95dad9b-1e6c-498c-b573-9242e9268dd4" providerId="ADAL" clId="{BD5988A7-FD24-4074-B5A0-98052DCB3A9D}" dt="2022-02-19T03:10:05.118" v="4485"/>
          <ac:spMkLst>
            <pc:docMk/>
            <pc:sldMk cId="2565044891" sldId="502"/>
            <ac:spMk id="3" creationId="{D232AC28-0034-4660-8FBE-151A865B3368}"/>
          </ac:spMkLst>
        </pc:spChg>
        <pc:spChg chg="add mod">
          <ac:chgData name="Tariq Gilani" userId="f95dad9b-1e6c-498c-b573-9242e9268dd4" providerId="ADAL" clId="{BD5988A7-FD24-4074-B5A0-98052DCB3A9D}" dt="2022-02-19T03:10:47.618" v="4511" actId="1076"/>
          <ac:spMkLst>
            <pc:docMk/>
            <pc:sldMk cId="2565044891" sldId="502"/>
            <ac:spMk id="4" creationId="{9A9E4E53-6225-46BF-B868-0298B803C2A7}"/>
          </ac:spMkLst>
        </pc:spChg>
        <pc:spChg chg="add mod">
          <ac:chgData name="Tariq Gilani" userId="f95dad9b-1e6c-498c-b573-9242e9268dd4" providerId="ADAL" clId="{BD5988A7-FD24-4074-B5A0-98052DCB3A9D}" dt="2022-02-22T23:07:22.834" v="7321" actId="14100"/>
          <ac:spMkLst>
            <pc:docMk/>
            <pc:sldMk cId="2565044891" sldId="502"/>
            <ac:spMk id="5" creationId="{EC56AFF4-6997-4852-8EB9-2E0400C747E8}"/>
          </ac:spMkLst>
        </pc:spChg>
        <pc:spChg chg="add mod">
          <ac:chgData name="Tariq Gilani" userId="f95dad9b-1e6c-498c-b573-9242e9268dd4" providerId="ADAL" clId="{BD5988A7-FD24-4074-B5A0-98052DCB3A9D}" dt="2022-02-19T13:41:35.763" v="5634" actId="1076"/>
          <ac:spMkLst>
            <pc:docMk/>
            <pc:sldMk cId="2565044891" sldId="502"/>
            <ac:spMk id="6" creationId="{630CCDC2-4E4F-40E7-83BA-D8512490056C}"/>
          </ac:spMkLst>
        </pc:spChg>
        <pc:spChg chg="add mod">
          <ac:chgData name="Tariq Gilani" userId="f95dad9b-1e6c-498c-b573-9242e9268dd4" providerId="ADAL" clId="{BD5988A7-FD24-4074-B5A0-98052DCB3A9D}" dt="2022-02-19T03:36:02.238" v="5118" actId="1076"/>
          <ac:spMkLst>
            <pc:docMk/>
            <pc:sldMk cId="2565044891" sldId="502"/>
            <ac:spMk id="7" creationId="{2BD76877-F6AF-489F-83B1-56DB6FE3E923}"/>
          </ac:spMkLst>
        </pc:spChg>
        <pc:spChg chg="add mod">
          <ac:chgData name="Tariq Gilani" userId="f95dad9b-1e6c-498c-b573-9242e9268dd4" providerId="ADAL" clId="{BD5988A7-FD24-4074-B5A0-98052DCB3A9D}" dt="2022-02-22T23:08:27.670" v="7329" actId="1076"/>
          <ac:spMkLst>
            <pc:docMk/>
            <pc:sldMk cId="2565044891" sldId="502"/>
            <ac:spMk id="8" creationId="{A3BDC1A3-C673-4B3B-8859-2E902341C8A2}"/>
          </ac:spMkLst>
        </pc:spChg>
        <pc:spChg chg="add mod">
          <ac:chgData name="Tariq Gilani" userId="f95dad9b-1e6c-498c-b573-9242e9268dd4" providerId="ADAL" clId="{BD5988A7-FD24-4074-B5A0-98052DCB3A9D}" dt="2022-02-19T13:41:32.455" v="5633" actId="1076"/>
          <ac:spMkLst>
            <pc:docMk/>
            <pc:sldMk cId="2565044891" sldId="502"/>
            <ac:spMk id="9" creationId="{225BB932-1B4E-4A20-82A4-E3A5110A20AE}"/>
          </ac:spMkLst>
        </pc:spChg>
        <pc:spChg chg="add mod">
          <ac:chgData name="Tariq Gilani" userId="f95dad9b-1e6c-498c-b573-9242e9268dd4" providerId="ADAL" clId="{BD5988A7-FD24-4074-B5A0-98052DCB3A9D}" dt="2022-02-19T13:42:49.549" v="5642" actId="1076"/>
          <ac:spMkLst>
            <pc:docMk/>
            <pc:sldMk cId="2565044891" sldId="502"/>
            <ac:spMk id="12" creationId="{37947D78-3856-44E6-BAC8-3F0FEDCF9E94}"/>
          </ac:spMkLst>
        </pc:spChg>
        <pc:spChg chg="add mod">
          <ac:chgData name="Tariq Gilani" userId="f95dad9b-1e6c-498c-b573-9242e9268dd4" providerId="ADAL" clId="{BD5988A7-FD24-4074-B5A0-98052DCB3A9D}" dt="2022-02-19T03:40:58.079" v="5397" actId="1076"/>
          <ac:spMkLst>
            <pc:docMk/>
            <pc:sldMk cId="2565044891" sldId="502"/>
            <ac:spMk id="13" creationId="{216A18C5-2B95-4892-B05E-ED0C16040510}"/>
          </ac:spMkLst>
        </pc:spChg>
        <pc:spChg chg="add mod">
          <ac:chgData name="Tariq Gilani" userId="f95dad9b-1e6c-498c-b573-9242e9268dd4" providerId="ADAL" clId="{BD5988A7-FD24-4074-B5A0-98052DCB3A9D}" dt="2022-02-19T13:51:55.769" v="5789" actId="1076"/>
          <ac:spMkLst>
            <pc:docMk/>
            <pc:sldMk cId="2565044891" sldId="502"/>
            <ac:spMk id="14" creationId="{C3F8362D-AEC0-48A7-AF48-5DCDDAA1FA6C}"/>
          </ac:spMkLst>
        </pc:spChg>
        <pc:spChg chg="add mod">
          <ac:chgData name="Tariq Gilani" userId="f95dad9b-1e6c-498c-b573-9242e9268dd4" providerId="ADAL" clId="{BD5988A7-FD24-4074-B5A0-98052DCB3A9D}" dt="2022-02-22T23:13:41.549" v="7380" actId="1076"/>
          <ac:spMkLst>
            <pc:docMk/>
            <pc:sldMk cId="2565044891" sldId="502"/>
            <ac:spMk id="15" creationId="{748C066C-95E3-4059-9063-7C41E0412DE7}"/>
          </ac:spMkLst>
        </pc:spChg>
        <pc:spChg chg="add del mod">
          <ac:chgData name="Tariq Gilani" userId="f95dad9b-1e6c-498c-b573-9242e9268dd4" providerId="ADAL" clId="{BD5988A7-FD24-4074-B5A0-98052DCB3A9D}" dt="2022-02-19T03:27:35.336" v="4874" actId="478"/>
          <ac:spMkLst>
            <pc:docMk/>
            <pc:sldMk cId="2565044891" sldId="502"/>
            <ac:spMk id="16" creationId="{234ABE67-B597-4692-9978-F30AACA63F17}"/>
          </ac:spMkLst>
        </pc:spChg>
        <pc:spChg chg="add del mod">
          <ac:chgData name="Tariq Gilani" userId="f95dad9b-1e6c-498c-b573-9242e9268dd4" providerId="ADAL" clId="{BD5988A7-FD24-4074-B5A0-98052DCB3A9D}" dt="2022-02-22T23:13:43.110" v="7382" actId="478"/>
          <ac:spMkLst>
            <pc:docMk/>
            <pc:sldMk cId="2565044891" sldId="502"/>
            <ac:spMk id="17" creationId="{BE50CA5A-EB6C-4FFE-9BF4-B5EBE0DE9AB0}"/>
          </ac:spMkLst>
        </pc:spChg>
        <pc:spChg chg="add del mod">
          <ac:chgData name="Tariq Gilani" userId="f95dad9b-1e6c-498c-b573-9242e9268dd4" providerId="ADAL" clId="{BD5988A7-FD24-4074-B5A0-98052DCB3A9D}" dt="2022-02-22T23:13:41.803" v="7381" actId="478"/>
          <ac:spMkLst>
            <pc:docMk/>
            <pc:sldMk cId="2565044891" sldId="502"/>
            <ac:spMk id="18" creationId="{4989C855-02D0-4C5A-8DC2-45F546474CD6}"/>
          </ac:spMkLst>
        </pc:spChg>
        <pc:spChg chg="add mod">
          <ac:chgData name="Tariq Gilani" userId="f95dad9b-1e6c-498c-b573-9242e9268dd4" providerId="ADAL" clId="{BD5988A7-FD24-4074-B5A0-98052DCB3A9D}" dt="2022-02-19T13:53:43.754" v="5816" actId="1076"/>
          <ac:spMkLst>
            <pc:docMk/>
            <pc:sldMk cId="2565044891" sldId="502"/>
            <ac:spMk id="19" creationId="{04579290-4D48-466C-93D2-CC111F1CDF29}"/>
          </ac:spMkLst>
        </pc:spChg>
        <pc:spChg chg="add mod">
          <ac:chgData name="Tariq Gilani" userId="f95dad9b-1e6c-498c-b573-9242e9268dd4" providerId="ADAL" clId="{BD5988A7-FD24-4074-B5A0-98052DCB3A9D}" dt="2022-02-19T13:53:34.591" v="5815" actId="1076"/>
          <ac:spMkLst>
            <pc:docMk/>
            <pc:sldMk cId="2565044891" sldId="502"/>
            <ac:spMk id="20" creationId="{EFD53FA1-8621-4393-99F2-0F93F7B9C9FC}"/>
          </ac:spMkLst>
        </pc:spChg>
        <pc:spChg chg="add mod">
          <ac:chgData name="Tariq Gilani" userId="f95dad9b-1e6c-498c-b573-9242e9268dd4" providerId="ADAL" clId="{BD5988A7-FD24-4074-B5A0-98052DCB3A9D}" dt="2022-02-22T23:07:42.087" v="7324" actId="16959"/>
          <ac:spMkLst>
            <pc:docMk/>
            <pc:sldMk cId="2565044891" sldId="502"/>
            <ac:spMk id="21" creationId="{51180A8E-55E9-4E50-9A8E-8AE58D6D2859}"/>
          </ac:spMkLst>
        </pc:spChg>
        <pc:spChg chg="add mod">
          <ac:chgData name="Tariq Gilani" userId="f95dad9b-1e6c-498c-b573-9242e9268dd4" providerId="ADAL" clId="{BD5988A7-FD24-4074-B5A0-98052DCB3A9D}" dt="2022-02-19T13:53:53.873" v="5818" actId="1076"/>
          <ac:spMkLst>
            <pc:docMk/>
            <pc:sldMk cId="2565044891" sldId="502"/>
            <ac:spMk id="23" creationId="{179B3B4E-62B5-4455-8FE4-3BB3890FFF0C}"/>
          </ac:spMkLst>
        </pc:spChg>
        <pc:spChg chg="add mod">
          <ac:chgData name="Tariq Gilani" userId="f95dad9b-1e6c-498c-b573-9242e9268dd4" providerId="ADAL" clId="{BD5988A7-FD24-4074-B5A0-98052DCB3A9D}" dt="2022-02-22T23:10:49.683" v="7348" actId="1076"/>
          <ac:spMkLst>
            <pc:docMk/>
            <pc:sldMk cId="2565044891" sldId="502"/>
            <ac:spMk id="24" creationId="{65315FEE-9A2A-4B86-9071-7978894C73EA}"/>
          </ac:spMkLst>
        </pc:spChg>
        <pc:spChg chg="add mod">
          <ac:chgData name="Tariq Gilani" userId="f95dad9b-1e6c-498c-b573-9242e9268dd4" providerId="ADAL" clId="{BD5988A7-FD24-4074-B5A0-98052DCB3A9D}" dt="2022-02-19T13:54:03.639" v="5820" actId="1076"/>
          <ac:spMkLst>
            <pc:docMk/>
            <pc:sldMk cId="2565044891" sldId="502"/>
            <ac:spMk id="25" creationId="{75385FF8-8420-4FEC-8D2D-C58B15E93F08}"/>
          </ac:spMkLst>
        </pc:spChg>
        <pc:spChg chg="add mod">
          <ac:chgData name="Tariq Gilani" userId="f95dad9b-1e6c-498c-b573-9242e9268dd4" providerId="ADAL" clId="{BD5988A7-FD24-4074-B5A0-98052DCB3A9D}" dt="2022-02-19T13:53:59.093" v="5819" actId="1076"/>
          <ac:spMkLst>
            <pc:docMk/>
            <pc:sldMk cId="2565044891" sldId="502"/>
            <ac:spMk id="26" creationId="{C78F845F-5504-4B59-955E-31B89D269804}"/>
          </ac:spMkLst>
        </pc:spChg>
        <pc:cxnChg chg="add mod">
          <ac:chgData name="Tariq Gilani" userId="f95dad9b-1e6c-498c-b573-9242e9268dd4" providerId="ADAL" clId="{BD5988A7-FD24-4074-B5A0-98052DCB3A9D}" dt="2022-02-22T23:08:20.894" v="7328" actId="1076"/>
          <ac:cxnSpMkLst>
            <pc:docMk/>
            <pc:sldMk cId="2565044891" sldId="502"/>
            <ac:cxnSpMk id="11" creationId="{74365EFC-6487-4271-8BBC-6136E19633C8}"/>
          </ac:cxnSpMkLst>
        </pc:cxnChg>
      </pc:sldChg>
      <pc:sldChg chg="addSp delSp modSp new mod modAnim">
        <pc:chgData name="Tariq Gilani" userId="f95dad9b-1e6c-498c-b573-9242e9268dd4" providerId="ADAL" clId="{BD5988A7-FD24-4074-B5A0-98052DCB3A9D}" dt="2022-02-22T23:17:25.181" v="7418"/>
        <pc:sldMkLst>
          <pc:docMk/>
          <pc:sldMk cId="3546400425" sldId="503"/>
        </pc:sldMkLst>
        <pc:spChg chg="del">
          <ac:chgData name="Tariq Gilani" userId="f95dad9b-1e6c-498c-b573-9242e9268dd4" providerId="ADAL" clId="{BD5988A7-FD24-4074-B5A0-98052DCB3A9D}" dt="2022-02-19T13:44:56.231" v="5645" actId="478"/>
          <ac:spMkLst>
            <pc:docMk/>
            <pc:sldMk cId="3546400425" sldId="503"/>
            <ac:spMk id="2" creationId="{EAA6DED5-3011-4540-AC2A-8D2CF4A983E8}"/>
          </ac:spMkLst>
        </pc:spChg>
        <pc:spChg chg="add mod">
          <ac:chgData name="Tariq Gilani" userId="f95dad9b-1e6c-498c-b573-9242e9268dd4" providerId="ADAL" clId="{BD5988A7-FD24-4074-B5A0-98052DCB3A9D}" dt="2022-02-19T13:46:45.627" v="5704" actId="14100"/>
          <ac:spMkLst>
            <pc:docMk/>
            <pc:sldMk cId="3546400425" sldId="503"/>
            <ac:spMk id="3" creationId="{6908E931-CEAE-49A3-BC50-3E7386214C9F}"/>
          </ac:spMkLst>
        </pc:spChg>
        <pc:spChg chg="add mod">
          <ac:chgData name="Tariq Gilani" userId="f95dad9b-1e6c-498c-b573-9242e9268dd4" providerId="ADAL" clId="{BD5988A7-FD24-4074-B5A0-98052DCB3A9D}" dt="2022-02-19T13:46:54.046" v="5706" actId="1076"/>
          <ac:spMkLst>
            <pc:docMk/>
            <pc:sldMk cId="3546400425" sldId="503"/>
            <ac:spMk id="4" creationId="{82D53164-ED7D-4E99-B8C0-C9265C1CA6A4}"/>
          </ac:spMkLst>
        </pc:spChg>
        <pc:spChg chg="add mod">
          <ac:chgData name="Tariq Gilani" userId="f95dad9b-1e6c-498c-b573-9242e9268dd4" providerId="ADAL" clId="{BD5988A7-FD24-4074-B5A0-98052DCB3A9D}" dt="2022-02-22T23:14:10.268" v="7385" actId="1076"/>
          <ac:spMkLst>
            <pc:docMk/>
            <pc:sldMk cId="3546400425" sldId="503"/>
            <ac:spMk id="5" creationId="{D5059EFC-6796-45DD-9953-7DB99FE4FEE9}"/>
          </ac:spMkLst>
        </pc:spChg>
        <pc:spChg chg="add mod">
          <ac:chgData name="Tariq Gilani" userId="f95dad9b-1e6c-498c-b573-9242e9268dd4" providerId="ADAL" clId="{BD5988A7-FD24-4074-B5A0-98052DCB3A9D}" dt="2022-02-22T23:14:24.975" v="7388" actId="1076"/>
          <ac:spMkLst>
            <pc:docMk/>
            <pc:sldMk cId="3546400425" sldId="503"/>
            <ac:spMk id="6" creationId="{5357225E-2CFE-469E-BC96-A9DB65650F91}"/>
          </ac:spMkLst>
        </pc:spChg>
        <pc:spChg chg="add mod">
          <ac:chgData name="Tariq Gilani" userId="f95dad9b-1e6c-498c-b573-9242e9268dd4" providerId="ADAL" clId="{BD5988A7-FD24-4074-B5A0-98052DCB3A9D}" dt="2022-02-19T13:49:26.442" v="5750" actId="692"/>
          <ac:spMkLst>
            <pc:docMk/>
            <pc:sldMk cId="3546400425" sldId="503"/>
            <ac:spMk id="7" creationId="{B897CBD6-BE56-431F-9706-E41C08139548}"/>
          </ac:spMkLst>
        </pc:spChg>
        <pc:spChg chg="add mod">
          <ac:chgData name="Tariq Gilani" userId="f95dad9b-1e6c-498c-b573-9242e9268dd4" providerId="ADAL" clId="{BD5988A7-FD24-4074-B5A0-98052DCB3A9D}" dt="2022-02-22T23:14:56.031" v="7393" actId="1076"/>
          <ac:spMkLst>
            <pc:docMk/>
            <pc:sldMk cId="3546400425" sldId="503"/>
            <ac:spMk id="8" creationId="{F74BC423-B142-4DB5-A915-6C8A574B8E9E}"/>
          </ac:spMkLst>
        </pc:spChg>
        <pc:spChg chg="add mod">
          <ac:chgData name="Tariq Gilani" userId="f95dad9b-1e6c-498c-b573-9242e9268dd4" providerId="ADAL" clId="{BD5988A7-FD24-4074-B5A0-98052DCB3A9D}" dt="2022-02-19T13:56:10.763" v="5859" actId="14100"/>
          <ac:spMkLst>
            <pc:docMk/>
            <pc:sldMk cId="3546400425" sldId="503"/>
            <ac:spMk id="9" creationId="{228BE20F-B570-48BB-B06D-5F54C0544748}"/>
          </ac:spMkLst>
        </pc:spChg>
        <pc:spChg chg="add mod">
          <ac:chgData name="Tariq Gilani" userId="f95dad9b-1e6c-498c-b573-9242e9268dd4" providerId="ADAL" clId="{BD5988A7-FD24-4074-B5A0-98052DCB3A9D}" dt="2022-02-22T23:13:40.471" v="7376" actId="6549"/>
          <ac:spMkLst>
            <pc:docMk/>
            <pc:sldMk cId="3546400425" sldId="503"/>
            <ac:spMk id="10" creationId="{EC508DDF-6D8B-4416-A78B-9523510DE21C}"/>
          </ac:spMkLst>
        </pc:spChg>
        <pc:spChg chg="add mod">
          <ac:chgData name="Tariq Gilani" userId="f95dad9b-1e6c-498c-b573-9242e9268dd4" providerId="ADAL" clId="{BD5988A7-FD24-4074-B5A0-98052DCB3A9D}" dt="2022-02-19T13:59:31.906" v="5962" actId="14100"/>
          <ac:spMkLst>
            <pc:docMk/>
            <pc:sldMk cId="3546400425" sldId="503"/>
            <ac:spMk id="11" creationId="{7BA11D1B-52F2-4900-BCA8-86366105348F}"/>
          </ac:spMkLst>
        </pc:spChg>
        <pc:spChg chg="add mod">
          <ac:chgData name="Tariq Gilani" userId="f95dad9b-1e6c-498c-b573-9242e9268dd4" providerId="ADAL" clId="{BD5988A7-FD24-4074-B5A0-98052DCB3A9D}" dt="2022-02-19T13:59:35.248" v="5963" actId="1076"/>
          <ac:spMkLst>
            <pc:docMk/>
            <pc:sldMk cId="3546400425" sldId="503"/>
            <ac:spMk id="12" creationId="{625E76CB-7EF1-4308-B38F-6A6ED5347BEF}"/>
          </ac:spMkLst>
        </pc:spChg>
        <pc:spChg chg="add mod">
          <ac:chgData name="Tariq Gilani" userId="f95dad9b-1e6c-498c-b573-9242e9268dd4" providerId="ADAL" clId="{BD5988A7-FD24-4074-B5A0-98052DCB3A9D}" dt="2022-02-19T13:59:58.319" v="5975" actId="20577"/>
          <ac:spMkLst>
            <pc:docMk/>
            <pc:sldMk cId="3546400425" sldId="503"/>
            <ac:spMk id="13" creationId="{D85890DD-56CD-4D45-93B3-E4B50D7B0D1F}"/>
          </ac:spMkLst>
        </pc:spChg>
        <pc:spChg chg="add mod">
          <ac:chgData name="Tariq Gilani" userId="f95dad9b-1e6c-498c-b573-9242e9268dd4" providerId="ADAL" clId="{BD5988A7-FD24-4074-B5A0-98052DCB3A9D}" dt="2022-02-19T14:02:29.135" v="6049" actId="14100"/>
          <ac:spMkLst>
            <pc:docMk/>
            <pc:sldMk cId="3546400425" sldId="503"/>
            <ac:spMk id="14" creationId="{FCE11479-5955-4FC6-BDC2-B68A819A8E30}"/>
          </ac:spMkLst>
        </pc:spChg>
        <pc:spChg chg="add mod">
          <ac:chgData name="Tariq Gilani" userId="f95dad9b-1e6c-498c-b573-9242e9268dd4" providerId="ADAL" clId="{BD5988A7-FD24-4074-B5A0-98052DCB3A9D}" dt="2022-02-19T14:02:34.035" v="6050" actId="1076"/>
          <ac:spMkLst>
            <pc:docMk/>
            <pc:sldMk cId="3546400425" sldId="503"/>
            <ac:spMk id="15" creationId="{2267C45A-3E55-4A90-8AD0-294D9926E4FD}"/>
          </ac:spMkLst>
        </pc:spChg>
        <pc:spChg chg="add mod">
          <ac:chgData name="Tariq Gilani" userId="f95dad9b-1e6c-498c-b573-9242e9268dd4" providerId="ADAL" clId="{BD5988A7-FD24-4074-B5A0-98052DCB3A9D}" dt="2022-02-19T14:03:01.149" v="6064" actId="1076"/>
          <ac:spMkLst>
            <pc:docMk/>
            <pc:sldMk cId="3546400425" sldId="503"/>
            <ac:spMk id="16" creationId="{D7567ABE-6C0F-4692-B529-05AC9A035415}"/>
          </ac:spMkLst>
        </pc:spChg>
        <pc:spChg chg="add mod">
          <ac:chgData name="Tariq Gilani" userId="f95dad9b-1e6c-498c-b573-9242e9268dd4" providerId="ADAL" clId="{BD5988A7-FD24-4074-B5A0-98052DCB3A9D}" dt="2022-02-22T23:16:31.280" v="7408" actId="1076"/>
          <ac:spMkLst>
            <pc:docMk/>
            <pc:sldMk cId="3546400425" sldId="503"/>
            <ac:spMk id="17" creationId="{D32801CE-AB0B-4C83-B6CB-F3D01EDCD4E5}"/>
          </ac:spMkLst>
        </pc:spChg>
        <pc:spChg chg="add mod">
          <ac:chgData name="Tariq Gilani" userId="f95dad9b-1e6c-498c-b573-9242e9268dd4" providerId="ADAL" clId="{BD5988A7-FD24-4074-B5A0-98052DCB3A9D}" dt="2022-02-22T23:16:43.730" v="7410" actId="1076"/>
          <ac:spMkLst>
            <pc:docMk/>
            <pc:sldMk cId="3546400425" sldId="503"/>
            <ac:spMk id="18" creationId="{8EBF6275-8D72-4640-89A9-FFEC51B687E9}"/>
          </ac:spMkLst>
        </pc:spChg>
        <pc:cxnChg chg="add mod">
          <ac:chgData name="Tariq Gilani" userId="f95dad9b-1e6c-498c-b573-9242e9268dd4" providerId="ADAL" clId="{BD5988A7-FD24-4074-B5A0-98052DCB3A9D}" dt="2022-02-22T23:16:36.343" v="7409" actId="14100"/>
          <ac:cxnSpMkLst>
            <pc:docMk/>
            <pc:sldMk cId="3546400425" sldId="503"/>
            <ac:cxnSpMk id="20" creationId="{82CCF73F-19E0-49AC-94C7-43B0C2885F86}"/>
          </ac:cxnSpMkLst>
        </pc:cxnChg>
        <pc:cxnChg chg="add mod">
          <ac:chgData name="Tariq Gilani" userId="f95dad9b-1e6c-498c-b573-9242e9268dd4" providerId="ADAL" clId="{BD5988A7-FD24-4074-B5A0-98052DCB3A9D}" dt="2022-02-22T23:16:47.752" v="7411" actId="14100"/>
          <ac:cxnSpMkLst>
            <pc:docMk/>
            <pc:sldMk cId="3546400425" sldId="503"/>
            <ac:cxnSpMk id="24" creationId="{38718D31-5659-4F56-9B05-1FD659A57AE3}"/>
          </ac:cxnSpMkLst>
        </pc:cxnChg>
      </pc:sldChg>
      <pc:sldChg chg="addSp delSp modSp new mod modAnim">
        <pc:chgData name="Tariq Gilani" userId="f95dad9b-1e6c-498c-b573-9242e9268dd4" providerId="ADAL" clId="{BD5988A7-FD24-4074-B5A0-98052DCB3A9D}" dt="2022-02-22T23:20:49.895" v="7450"/>
        <pc:sldMkLst>
          <pc:docMk/>
          <pc:sldMk cId="1968535345" sldId="504"/>
        </pc:sldMkLst>
        <pc:spChg chg="del mod">
          <ac:chgData name="Tariq Gilani" userId="f95dad9b-1e6c-498c-b573-9242e9268dd4" providerId="ADAL" clId="{BD5988A7-FD24-4074-B5A0-98052DCB3A9D}" dt="2022-02-19T14:06:07.102" v="6120" actId="478"/>
          <ac:spMkLst>
            <pc:docMk/>
            <pc:sldMk cId="1968535345" sldId="504"/>
            <ac:spMk id="2" creationId="{19A70693-671E-4974-9156-FFB33ECFED22}"/>
          </ac:spMkLst>
        </pc:spChg>
        <pc:spChg chg="add mod">
          <ac:chgData name="Tariq Gilani" userId="f95dad9b-1e6c-498c-b573-9242e9268dd4" providerId="ADAL" clId="{BD5988A7-FD24-4074-B5A0-98052DCB3A9D}" dt="2022-02-19T14:40:54.395" v="6742" actId="1076"/>
          <ac:spMkLst>
            <pc:docMk/>
            <pc:sldMk cId="1968535345" sldId="504"/>
            <ac:spMk id="3" creationId="{9AF42BD2-03FF-4F55-9F52-E4498460EA85}"/>
          </ac:spMkLst>
        </pc:spChg>
        <pc:spChg chg="add mod">
          <ac:chgData name="Tariq Gilani" userId="f95dad9b-1e6c-498c-b573-9242e9268dd4" providerId="ADAL" clId="{BD5988A7-FD24-4074-B5A0-98052DCB3A9D}" dt="2022-02-19T14:21:31.373" v="6385" actId="1076"/>
          <ac:spMkLst>
            <pc:docMk/>
            <pc:sldMk cId="1968535345" sldId="504"/>
            <ac:spMk id="4" creationId="{DDE48536-B632-4E95-BC99-D004F543BE5A}"/>
          </ac:spMkLst>
        </pc:spChg>
        <pc:spChg chg="add mod">
          <ac:chgData name="Tariq Gilani" userId="f95dad9b-1e6c-498c-b573-9242e9268dd4" providerId="ADAL" clId="{BD5988A7-FD24-4074-B5A0-98052DCB3A9D}" dt="2022-02-19T14:12:28.411" v="6246" actId="1076"/>
          <ac:spMkLst>
            <pc:docMk/>
            <pc:sldMk cId="1968535345" sldId="504"/>
            <ac:spMk id="5" creationId="{6A8626C2-02A2-4A7E-945C-B87CF2B47D36}"/>
          </ac:spMkLst>
        </pc:spChg>
        <pc:spChg chg="add mod">
          <ac:chgData name="Tariq Gilani" userId="f95dad9b-1e6c-498c-b573-9242e9268dd4" providerId="ADAL" clId="{BD5988A7-FD24-4074-B5A0-98052DCB3A9D}" dt="2022-02-19T14:12:34.747" v="6247" actId="1076"/>
          <ac:spMkLst>
            <pc:docMk/>
            <pc:sldMk cId="1968535345" sldId="504"/>
            <ac:spMk id="6" creationId="{B4E376C8-81A6-4D4D-BDB2-869354C57F36}"/>
          </ac:spMkLst>
        </pc:spChg>
        <pc:spChg chg="add mod">
          <ac:chgData name="Tariq Gilani" userId="f95dad9b-1e6c-498c-b573-9242e9268dd4" providerId="ADAL" clId="{BD5988A7-FD24-4074-B5A0-98052DCB3A9D}" dt="2022-02-19T14:12:25.121" v="6245" actId="1076"/>
          <ac:spMkLst>
            <pc:docMk/>
            <pc:sldMk cId="1968535345" sldId="504"/>
            <ac:spMk id="7" creationId="{3ABB6395-02F6-4A36-ADB9-40F70E951C39}"/>
          </ac:spMkLst>
        </pc:spChg>
        <pc:spChg chg="add mod">
          <ac:chgData name="Tariq Gilani" userId="f95dad9b-1e6c-498c-b573-9242e9268dd4" providerId="ADAL" clId="{BD5988A7-FD24-4074-B5A0-98052DCB3A9D}" dt="2022-02-19T14:19:09.351" v="6358" actId="1076"/>
          <ac:spMkLst>
            <pc:docMk/>
            <pc:sldMk cId="1968535345" sldId="504"/>
            <ac:spMk id="8" creationId="{0E7299E5-A226-4C47-9712-CC4EC5CFF76D}"/>
          </ac:spMkLst>
        </pc:spChg>
        <pc:spChg chg="add mod">
          <ac:chgData name="Tariq Gilani" userId="f95dad9b-1e6c-498c-b573-9242e9268dd4" providerId="ADAL" clId="{BD5988A7-FD24-4074-B5A0-98052DCB3A9D}" dt="2022-02-19T14:22:26.650" v="6400" actId="20577"/>
          <ac:spMkLst>
            <pc:docMk/>
            <pc:sldMk cId="1968535345" sldId="504"/>
            <ac:spMk id="9" creationId="{E6B3B619-7A6C-481E-A29F-FF21179A5D6B}"/>
          </ac:spMkLst>
        </pc:spChg>
        <pc:spChg chg="add mod">
          <ac:chgData name="Tariq Gilani" userId="f95dad9b-1e6c-498c-b573-9242e9268dd4" providerId="ADAL" clId="{BD5988A7-FD24-4074-B5A0-98052DCB3A9D}" dt="2022-02-19T14:18:14.371" v="6355" actId="1076"/>
          <ac:spMkLst>
            <pc:docMk/>
            <pc:sldMk cId="1968535345" sldId="504"/>
            <ac:spMk id="10" creationId="{58C2FA36-B366-4DF3-9DF9-A0D501EDED3D}"/>
          </ac:spMkLst>
        </pc:spChg>
        <pc:spChg chg="add mod">
          <ac:chgData name="Tariq Gilani" userId="f95dad9b-1e6c-498c-b573-9242e9268dd4" providerId="ADAL" clId="{BD5988A7-FD24-4074-B5A0-98052DCB3A9D}" dt="2022-02-19T14:22:14.788" v="6396" actId="692"/>
          <ac:spMkLst>
            <pc:docMk/>
            <pc:sldMk cId="1968535345" sldId="504"/>
            <ac:spMk id="11" creationId="{7E3F8F90-A91A-4A22-BC1F-1BE831FF775C}"/>
          </ac:spMkLst>
        </pc:spChg>
        <pc:spChg chg="add mod">
          <ac:chgData name="Tariq Gilani" userId="f95dad9b-1e6c-498c-b573-9242e9268dd4" providerId="ADAL" clId="{BD5988A7-FD24-4074-B5A0-98052DCB3A9D}" dt="2022-02-22T23:19:00.924" v="7430" actId="14100"/>
          <ac:spMkLst>
            <pc:docMk/>
            <pc:sldMk cId="1968535345" sldId="504"/>
            <ac:spMk id="12" creationId="{56ABADEE-3D32-4931-8952-91865B1EAFB3}"/>
          </ac:spMkLst>
        </pc:spChg>
        <pc:spChg chg="add mod">
          <ac:chgData name="Tariq Gilani" userId="f95dad9b-1e6c-498c-b573-9242e9268dd4" providerId="ADAL" clId="{BD5988A7-FD24-4074-B5A0-98052DCB3A9D}" dt="2022-02-22T23:18:14.717" v="7422" actId="1076"/>
          <ac:spMkLst>
            <pc:docMk/>
            <pc:sldMk cId="1968535345" sldId="504"/>
            <ac:spMk id="13" creationId="{1E9A226F-DB4C-4D1C-AF30-B68435B524E4}"/>
          </ac:spMkLst>
        </pc:spChg>
        <pc:spChg chg="add mod">
          <ac:chgData name="Tariq Gilani" userId="f95dad9b-1e6c-498c-b573-9242e9268dd4" providerId="ADAL" clId="{BD5988A7-FD24-4074-B5A0-98052DCB3A9D}" dt="2022-02-19T14:21:25.862" v="6384" actId="1076"/>
          <ac:spMkLst>
            <pc:docMk/>
            <pc:sldMk cId="1968535345" sldId="504"/>
            <ac:spMk id="14" creationId="{D0DA1FA6-8959-4689-A142-2BCC4113437F}"/>
          </ac:spMkLst>
        </pc:spChg>
        <pc:spChg chg="add mod">
          <ac:chgData name="Tariq Gilani" userId="f95dad9b-1e6c-498c-b573-9242e9268dd4" providerId="ADAL" clId="{BD5988A7-FD24-4074-B5A0-98052DCB3A9D}" dt="2022-02-22T23:19:35.056" v="7438" actId="1076"/>
          <ac:spMkLst>
            <pc:docMk/>
            <pc:sldMk cId="1968535345" sldId="504"/>
            <ac:spMk id="15" creationId="{54FD3802-7AA1-4561-9484-61D8C6E2E6B1}"/>
          </ac:spMkLst>
        </pc:spChg>
        <pc:spChg chg="add mod">
          <ac:chgData name="Tariq Gilani" userId="f95dad9b-1e6c-498c-b573-9242e9268dd4" providerId="ADAL" clId="{BD5988A7-FD24-4074-B5A0-98052DCB3A9D}" dt="2022-02-19T14:31:17.185" v="6516" actId="14100"/>
          <ac:spMkLst>
            <pc:docMk/>
            <pc:sldMk cId="1968535345" sldId="504"/>
            <ac:spMk id="16" creationId="{5249A090-F88D-491E-AB0B-57056EC783EC}"/>
          </ac:spMkLst>
        </pc:spChg>
        <pc:spChg chg="add mod">
          <ac:chgData name="Tariq Gilani" userId="f95dad9b-1e6c-498c-b573-9242e9268dd4" providerId="ADAL" clId="{BD5988A7-FD24-4074-B5A0-98052DCB3A9D}" dt="2022-02-19T14:31:01.168" v="6512" actId="1076"/>
          <ac:spMkLst>
            <pc:docMk/>
            <pc:sldMk cId="1968535345" sldId="504"/>
            <ac:spMk id="17" creationId="{FC7EE2DE-B630-40DB-81DC-610D065B3222}"/>
          </ac:spMkLst>
        </pc:spChg>
        <pc:spChg chg="add mod">
          <ac:chgData name="Tariq Gilani" userId="f95dad9b-1e6c-498c-b573-9242e9268dd4" providerId="ADAL" clId="{BD5988A7-FD24-4074-B5A0-98052DCB3A9D}" dt="2022-02-19T14:31:20.917" v="6517" actId="1076"/>
          <ac:spMkLst>
            <pc:docMk/>
            <pc:sldMk cId="1968535345" sldId="504"/>
            <ac:spMk id="18" creationId="{D9055D7E-253B-46D0-8437-43D505A6E5B8}"/>
          </ac:spMkLst>
        </pc:spChg>
        <pc:spChg chg="add mod">
          <ac:chgData name="Tariq Gilani" userId="f95dad9b-1e6c-498c-b573-9242e9268dd4" providerId="ADAL" clId="{BD5988A7-FD24-4074-B5A0-98052DCB3A9D}" dt="2022-02-19T14:31:25.044" v="6518" actId="1076"/>
          <ac:spMkLst>
            <pc:docMk/>
            <pc:sldMk cId="1968535345" sldId="504"/>
            <ac:spMk id="19" creationId="{D29E9E0B-1888-46D9-8F6B-68CB1B4842E2}"/>
          </ac:spMkLst>
        </pc:spChg>
        <pc:spChg chg="add mod">
          <ac:chgData name="Tariq Gilani" userId="f95dad9b-1e6c-498c-b573-9242e9268dd4" providerId="ADAL" clId="{BD5988A7-FD24-4074-B5A0-98052DCB3A9D}" dt="2022-02-19T14:31:29.664" v="6519" actId="1076"/>
          <ac:spMkLst>
            <pc:docMk/>
            <pc:sldMk cId="1968535345" sldId="504"/>
            <ac:spMk id="20" creationId="{61ECFCFB-606C-4054-82B0-731042DD4D89}"/>
          </ac:spMkLst>
        </pc:spChg>
        <pc:spChg chg="add mod">
          <ac:chgData name="Tariq Gilani" userId="f95dad9b-1e6c-498c-b573-9242e9268dd4" providerId="ADAL" clId="{BD5988A7-FD24-4074-B5A0-98052DCB3A9D}" dt="2022-02-19T14:31:36.062" v="6521" actId="14100"/>
          <ac:spMkLst>
            <pc:docMk/>
            <pc:sldMk cId="1968535345" sldId="504"/>
            <ac:spMk id="21" creationId="{4EB73055-AEE4-4444-B5E6-AE170AAA4A9A}"/>
          </ac:spMkLst>
        </pc:spChg>
        <pc:spChg chg="add mod">
          <ac:chgData name="Tariq Gilani" userId="f95dad9b-1e6c-498c-b573-9242e9268dd4" providerId="ADAL" clId="{BD5988A7-FD24-4074-B5A0-98052DCB3A9D}" dt="2022-02-19T14:31:48.490" v="6525" actId="1076"/>
          <ac:spMkLst>
            <pc:docMk/>
            <pc:sldMk cId="1968535345" sldId="504"/>
            <ac:spMk id="22" creationId="{46E06D74-2A79-4955-B509-891729B442CA}"/>
          </ac:spMkLst>
        </pc:spChg>
        <pc:spChg chg="add mod">
          <ac:chgData name="Tariq Gilani" userId="f95dad9b-1e6c-498c-b573-9242e9268dd4" providerId="ADAL" clId="{BD5988A7-FD24-4074-B5A0-98052DCB3A9D}" dt="2022-02-19T14:32:52.657" v="6556" actId="14100"/>
          <ac:spMkLst>
            <pc:docMk/>
            <pc:sldMk cId="1968535345" sldId="504"/>
            <ac:spMk id="23" creationId="{68E87647-FF78-44A9-8ACF-67354B2422CE}"/>
          </ac:spMkLst>
        </pc:spChg>
        <pc:spChg chg="add mod">
          <ac:chgData name="Tariq Gilani" userId="f95dad9b-1e6c-498c-b573-9242e9268dd4" providerId="ADAL" clId="{BD5988A7-FD24-4074-B5A0-98052DCB3A9D}" dt="2022-02-19T14:34:46.289" v="6620" actId="14100"/>
          <ac:spMkLst>
            <pc:docMk/>
            <pc:sldMk cId="1968535345" sldId="504"/>
            <ac:spMk id="24" creationId="{35056149-DC90-442A-B5BA-7711DCB531A2}"/>
          </ac:spMkLst>
        </pc:spChg>
        <pc:spChg chg="add mod">
          <ac:chgData name="Tariq Gilani" userId="f95dad9b-1e6c-498c-b573-9242e9268dd4" providerId="ADAL" clId="{BD5988A7-FD24-4074-B5A0-98052DCB3A9D}" dt="2022-02-19T14:37:36.983" v="6696" actId="20577"/>
          <ac:spMkLst>
            <pc:docMk/>
            <pc:sldMk cId="1968535345" sldId="504"/>
            <ac:spMk id="25" creationId="{42244EE3-9863-476F-A100-1A326D6051D6}"/>
          </ac:spMkLst>
        </pc:spChg>
        <pc:spChg chg="add mod">
          <ac:chgData name="Tariq Gilani" userId="f95dad9b-1e6c-498c-b573-9242e9268dd4" providerId="ADAL" clId="{BD5988A7-FD24-4074-B5A0-98052DCB3A9D}" dt="2022-02-19T14:38:49.330" v="6718" actId="1076"/>
          <ac:spMkLst>
            <pc:docMk/>
            <pc:sldMk cId="1968535345" sldId="504"/>
            <ac:spMk id="26" creationId="{EF5F6BE7-3EFC-422F-96A9-2942ABEF13F5}"/>
          </ac:spMkLst>
        </pc:spChg>
        <pc:spChg chg="add mod">
          <ac:chgData name="Tariq Gilani" userId="f95dad9b-1e6c-498c-b573-9242e9268dd4" providerId="ADAL" clId="{BD5988A7-FD24-4074-B5A0-98052DCB3A9D}" dt="2022-02-19T14:39:52.954" v="6731" actId="14100"/>
          <ac:spMkLst>
            <pc:docMk/>
            <pc:sldMk cId="1968535345" sldId="504"/>
            <ac:spMk id="29" creationId="{9C01A10C-CE7C-4377-828E-3A277B9AF23B}"/>
          </ac:spMkLst>
        </pc:spChg>
        <pc:cxnChg chg="add">
          <ac:chgData name="Tariq Gilani" userId="f95dad9b-1e6c-498c-b573-9242e9268dd4" providerId="ADAL" clId="{BD5988A7-FD24-4074-B5A0-98052DCB3A9D}" dt="2022-02-19T14:39:05.335" v="6719" actId="11529"/>
          <ac:cxnSpMkLst>
            <pc:docMk/>
            <pc:sldMk cId="1968535345" sldId="504"/>
            <ac:cxnSpMk id="28" creationId="{E15FBAD7-50D6-4D0B-884F-A7249DC31F33}"/>
          </ac:cxnSpMkLst>
        </pc:cxnChg>
      </pc:sldChg>
      <pc:sldChg chg="addSp modSp mod modAnim">
        <pc:chgData name="Tariq Gilani" userId="f95dad9b-1e6c-498c-b573-9242e9268dd4" providerId="ADAL" clId="{BD5988A7-FD24-4074-B5A0-98052DCB3A9D}" dt="2022-02-23T14:59:25.231" v="7490"/>
        <pc:sldMkLst>
          <pc:docMk/>
          <pc:sldMk cId="0" sldId="505"/>
        </pc:sldMkLst>
        <pc:spChg chg="add mod">
          <ac:chgData name="Tariq Gilani" userId="f95dad9b-1e6c-498c-b573-9242e9268dd4" providerId="ADAL" clId="{BD5988A7-FD24-4074-B5A0-98052DCB3A9D}" dt="2022-02-23T14:59:14.662" v="7488" actId="1076"/>
          <ac:spMkLst>
            <pc:docMk/>
            <pc:sldMk cId="0" sldId="505"/>
            <ac:spMk id="3" creationId="{C45146BA-5DCE-47A5-84AF-0056F0F865ED}"/>
          </ac:spMkLst>
        </pc:spChg>
        <pc:spChg chg="mod">
          <ac:chgData name="Tariq Gilani" userId="f95dad9b-1e6c-498c-b573-9242e9268dd4" providerId="ADAL" clId="{BD5988A7-FD24-4074-B5A0-98052DCB3A9D}" dt="2022-02-22T22:27:44.268" v="6936" actId="1076"/>
          <ac:spMkLst>
            <pc:docMk/>
            <pc:sldMk cId="0" sldId="505"/>
            <ac:spMk id="58372" creationId="{00000000-0000-0000-0000-000000000000}"/>
          </ac:spMkLst>
        </pc:spChg>
        <pc:spChg chg="mod">
          <ac:chgData name="Tariq Gilani" userId="f95dad9b-1e6c-498c-b573-9242e9268dd4" providerId="ADAL" clId="{BD5988A7-FD24-4074-B5A0-98052DCB3A9D}" dt="2022-02-22T22:29:07.648" v="6955" actId="14100"/>
          <ac:spMkLst>
            <pc:docMk/>
            <pc:sldMk cId="0" sldId="505"/>
            <ac:spMk id="58375" creationId="{00000000-0000-0000-0000-000000000000}"/>
          </ac:spMkLst>
        </pc:spChg>
        <pc:graphicFrameChg chg="mod">
          <ac:chgData name="Tariq Gilani" userId="f95dad9b-1e6c-498c-b573-9242e9268dd4" providerId="ADAL" clId="{BD5988A7-FD24-4074-B5A0-98052DCB3A9D}" dt="2022-02-22T22:27:59.786" v="6941" actId="14100"/>
          <ac:graphicFrameMkLst>
            <pc:docMk/>
            <pc:sldMk cId="0" sldId="505"/>
            <ac:graphicFrameMk id="58373" creationId="{00000000-0000-0000-0000-000000000000}"/>
          </ac:graphicFrameMkLst>
        </pc:graphicFrameChg>
      </pc:sldChg>
      <pc:sldChg chg="modSp mod">
        <pc:chgData name="Tariq Gilani" userId="f95dad9b-1e6c-498c-b573-9242e9268dd4" providerId="ADAL" clId="{BD5988A7-FD24-4074-B5A0-98052DCB3A9D}" dt="2022-02-22T23:21:24.733" v="7451" actId="20577"/>
        <pc:sldMkLst>
          <pc:docMk/>
          <pc:sldMk cId="495578001" sldId="506"/>
        </pc:sldMkLst>
        <pc:spChg chg="mod">
          <ac:chgData name="Tariq Gilani" userId="f95dad9b-1e6c-498c-b573-9242e9268dd4" providerId="ADAL" clId="{BD5988A7-FD24-4074-B5A0-98052DCB3A9D}" dt="2022-02-22T23:21:24.733" v="7451" actId="20577"/>
          <ac:spMkLst>
            <pc:docMk/>
            <pc:sldMk cId="495578001" sldId="506"/>
            <ac:spMk id="6" creationId="{6690299C-2BB9-4675-AF5E-B8320858E4A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2/23/2022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3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0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0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32.png"/><Relationship Id="rId9" Type="http://schemas.openxmlformats.org/officeDocument/2006/relationships/image" Target="../media/image50.png"/><Relationship Id="rId14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9" Type="http://schemas.openxmlformats.org/officeDocument/2006/relationships/image" Target="../media/image6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10" Type="http://schemas.openxmlformats.org/officeDocument/2006/relationships/image" Target="../media/image71.png"/><Relationship Id="rId4" Type="http://schemas.openxmlformats.org/officeDocument/2006/relationships/image" Target="../media/image63.png"/><Relationship Id="rId9" Type="http://schemas.openxmlformats.org/officeDocument/2006/relationships/image" Target="../media/image6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8.png"/><Relationship Id="rId5" Type="http://schemas.openxmlformats.org/officeDocument/2006/relationships/image" Target="../media/image77.png"/><Relationship Id="rId4" Type="http://schemas.openxmlformats.org/officeDocument/2006/relationships/image" Target="../media/image7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90.png"/><Relationship Id="rId3" Type="http://schemas.openxmlformats.org/officeDocument/2006/relationships/image" Target="../media/image80.png"/><Relationship Id="rId7" Type="http://schemas.openxmlformats.org/officeDocument/2006/relationships/image" Target="../media/image72.png"/><Relationship Id="rId12" Type="http://schemas.openxmlformats.org/officeDocument/2006/relationships/image" Target="../media/image89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Relationship Id="rId14" Type="http://schemas.openxmlformats.org/officeDocument/2006/relationships/image" Target="../media/image9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27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4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11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228600"/>
            <a:ext cx="68580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Entropy of an Ideal Gas</a:t>
            </a:r>
          </a:p>
        </p:txBody>
      </p:sp>
      <p:sp>
        <p:nvSpPr>
          <p:cNvPr id="58372" name="Rectangle 10"/>
          <p:cNvSpPr>
            <a:spLocks noChangeArrowheads="1"/>
          </p:cNvSpPr>
          <p:nvPr/>
        </p:nvSpPr>
        <p:spPr bwMode="auto">
          <a:xfrm>
            <a:off x="914400" y="1822613"/>
            <a:ext cx="289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i="1" dirty="0">
                <a:cs typeface="Times New Roman" panose="02020603050405020304" pitchFamily="18" charset="0"/>
              </a:rPr>
              <a:t>For Monatomic ideal gas</a:t>
            </a:r>
          </a:p>
        </p:txBody>
      </p:sp>
      <p:graphicFrame>
        <p:nvGraphicFramePr>
          <p:cNvPr id="5837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6133326"/>
              </p:ext>
            </p:extLst>
          </p:nvPr>
        </p:nvGraphicFramePr>
        <p:xfrm>
          <a:off x="906432" y="2429656"/>
          <a:ext cx="6388152" cy="1243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69920" imgH="558720" progId="Equation.3">
                  <p:embed/>
                </p:oleObj>
              </mc:Choice>
              <mc:Fallback>
                <p:oleObj name="Equation" r:id="rId2" imgW="2869920" imgH="558720" progId="Equation.3">
                  <p:embed/>
                  <p:pic>
                    <p:nvPicPr>
                      <p:cNvPr id="5837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432" y="2429656"/>
                        <a:ext cx="6388152" cy="1243028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Rectangle 25"/>
          <p:cNvSpPr>
            <a:spLocks noChangeArrowheads="1"/>
          </p:cNvSpPr>
          <p:nvPr/>
        </p:nvSpPr>
        <p:spPr bwMode="auto">
          <a:xfrm>
            <a:off x="3581400" y="3672684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>
                <a:cs typeface="Times New Roman" panose="02020603050405020304" pitchFamily="18" charset="0"/>
                <a:sym typeface="Symbol" pitchFamily="18" charset="2"/>
              </a:rPr>
              <a:t>The Sackur-Tetrode equation</a:t>
            </a:r>
          </a:p>
        </p:txBody>
      </p:sp>
      <p:graphicFrame>
        <p:nvGraphicFramePr>
          <p:cNvPr id="58378" name="Object 29"/>
          <p:cNvGraphicFramePr>
            <a:graphicFrameLocks noChangeAspect="1"/>
          </p:cNvGraphicFramePr>
          <p:nvPr/>
        </p:nvGraphicFramePr>
        <p:xfrm>
          <a:off x="1905000" y="990600"/>
          <a:ext cx="548957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68480" imgH="253800" progId="">
                  <p:embed/>
                </p:oleObj>
              </mc:Choice>
              <mc:Fallback>
                <p:oleObj name="Equation" r:id="rId4" imgW="1968480" imgH="253800" progId="">
                  <p:embed/>
                  <p:pic>
                    <p:nvPicPr>
                      <p:cNvPr id="58378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990600"/>
                        <a:ext cx="5489575" cy="70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97">
            <a:extLst>
              <a:ext uri="{FF2B5EF4-FFF2-40B4-BE49-F238E27FC236}">
                <a16:creationId xmlns:a16="http://schemas.microsoft.com/office/drawing/2014/main" id="{CF415F2A-557C-48BC-A594-7E1F11667D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051" y="4667041"/>
            <a:ext cx="742222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Example on p.78</a:t>
            </a:r>
          </a:p>
          <a:p>
            <a:r>
              <a:rPr lang="en-US" sz="2000" dirty="0">
                <a:sym typeface="Symbol" pitchFamily="18" charset="2"/>
              </a:rPr>
              <a:t>1 mole of Helium  4 </a:t>
            </a:r>
            <a:r>
              <a:rPr lang="en-US" sz="2000" dirty="0" err="1">
                <a:sym typeface="Symbol" pitchFamily="18" charset="2"/>
              </a:rPr>
              <a:t>amu</a:t>
            </a:r>
            <a:r>
              <a:rPr lang="en-US" sz="2000" dirty="0">
                <a:sym typeface="Symbol" pitchFamily="18" charset="2"/>
              </a:rPr>
              <a:t>, </a:t>
            </a:r>
          </a:p>
          <a:p>
            <a:r>
              <a:rPr lang="en-US" sz="2000" dirty="0">
                <a:sym typeface="Symbol" pitchFamily="18" charset="2"/>
              </a:rPr>
              <a:t>V=0.025 m</a:t>
            </a:r>
            <a:r>
              <a:rPr lang="en-US" sz="2000" baseline="30000" dirty="0">
                <a:sym typeface="Symbol" pitchFamily="18" charset="2"/>
              </a:rPr>
              <a:t>3</a:t>
            </a:r>
            <a:r>
              <a:rPr lang="en-US" sz="2000" dirty="0">
                <a:sym typeface="Symbol" pitchFamily="18" charset="2"/>
              </a:rPr>
              <a:t>, U=3700 J at room temperature and atmospheric pressure.</a:t>
            </a:r>
          </a:p>
          <a:p>
            <a:r>
              <a:rPr lang="en-US" sz="2000" dirty="0">
                <a:sym typeface="Symbol" pitchFamily="18" charset="2"/>
              </a:rPr>
              <a:t>Find the entropy.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F342350-9BBD-48EF-9954-6105DF99915C}"/>
                  </a:ext>
                </a:extLst>
              </p:cNvPr>
              <p:cNvSpPr txBox="1"/>
              <p:nvPr/>
            </p:nvSpPr>
            <p:spPr>
              <a:xfrm>
                <a:off x="5029200" y="6096000"/>
                <a:ext cx="2514600" cy="369332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9.1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24</m:t>
                          </m:r>
                        </m:sup>
                      </m:sSup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=126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F342350-9BBD-48EF-9954-6105DF9991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6096000"/>
                <a:ext cx="2514600" cy="369332"/>
              </a:xfrm>
              <a:prstGeom prst="rect">
                <a:avLst/>
              </a:prstGeom>
              <a:blipFill>
                <a:blip r:embed="rId6"/>
                <a:stretch>
                  <a:fillRect b="-11111"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5146BA-5DCE-47A5-84AF-0056F0F865ED}"/>
                  </a:ext>
                </a:extLst>
              </p:cNvPr>
              <p:cNvSpPr txBox="1"/>
              <p:nvPr/>
            </p:nvSpPr>
            <p:spPr>
              <a:xfrm>
                <a:off x="4953000" y="4667041"/>
                <a:ext cx="13716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𝑛𝑅𝑇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45146BA-5DCE-47A5-84AF-0056F0F86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667041"/>
                <a:ext cx="1371600" cy="6347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5" grpId="0"/>
      <p:bldP spid="8" grpId="0" animBg="1"/>
      <p:bldP spid="2" grpId="0" animBg="1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FE0A3D-1260-4770-984E-6538D554EFAB}"/>
              </a:ext>
            </a:extLst>
          </p:cNvPr>
          <p:cNvSpPr txBox="1"/>
          <p:nvPr/>
        </p:nvSpPr>
        <p:spPr>
          <a:xfrm>
            <a:off x="1389380" y="219659"/>
            <a:ext cx="5737540" cy="830997"/>
          </a:xfrm>
          <a:prstGeom prst="rect">
            <a:avLst/>
          </a:prstGeom>
          <a:solidFill>
            <a:srgbClr val="0000FF">
              <a:alpha val="68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Why energy transfers from high temperature to low temperature object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D0F7980-83E3-46D9-A95A-0C170E709959}"/>
                  </a:ext>
                </a:extLst>
              </p:cNvPr>
              <p:cNvSpPr txBox="1"/>
              <p:nvPr/>
            </p:nvSpPr>
            <p:spPr>
              <a:xfrm>
                <a:off x="777563" y="1423158"/>
                <a:ext cx="224535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If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US" sz="2000" dirty="0"/>
                  <a:t>   Then,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D0F7980-83E3-46D9-A95A-0C170E7099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563" y="1423158"/>
                <a:ext cx="2245357" cy="400110"/>
              </a:xfrm>
              <a:prstGeom prst="rect">
                <a:avLst/>
              </a:prstGeom>
              <a:blipFill>
                <a:blip r:embed="rId2"/>
                <a:stretch>
                  <a:fillRect l="-2989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6514F46-E8FF-40F0-ACEB-C7559458FB95}"/>
                  </a:ext>
                </a:extLst>
              </p:cNvPr>
              <p:cNvSpPr txBox="1"/>
              <p:nvPr/>
            </p:nvSpPr>
            <p:spPr>
              <a:xfrm>
                <a:off x="3200400" y="1200225"/>
                <a:ext cx="3543300" cy="78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6514F46-E8FF-40F0-ACEB-C7559458FB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1200225"/>
                <a:ext cx="3543300" cy="7838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3C19C49-844F-4604-927F-FDCC5A7ABE96}"/>
              </a:ext>
            </a:extLst>
          </p:cNvPr>
          <p:cNvSpPr txBox="1"/>
          <p:nvPr/>
        </p:nvSpPr>
        <p:spPr>
          <a:xfrm>
            <a:off x="5293360" y="2013907"/>
            <a:ext cx="3667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While </a:t>
            </a:r>
            <a:r>
              <a:rPr lang="en-US" i="1" dirty="0"/>
              <a:t>V</a:t>
            </a:r>
            <a:r>
              <a:rPr lang="en-US" i="1" baseline="-25000" dirty="0"/>
              <a:t>A</a:t>
            </a:r>
            <a:r>
              <a:rPr lang="en-US" i="1" dirty="0"/>
              <a:t>, V</a:t>
            </a:r>
            <a:r>
              <a:rPr lang="en-US" i="1" baseline="-25000" dirty="0"/>
              <a:t>B</a:t>
            </a:r>
            <a:r>
              <a:rPr lang="en-US" i="1" dirty="0"/>
              <a:t>, N</a:t>
            </a:r>
            <a:r>
              <a:rPr lang="en-US" i="1" baseline="-25000" dirty="0"/>
              <a:t>A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/>
              <a:t>N</a:t>
            </a:r>
            <a:r>
              <a:rPr lang="en-US" i="1" baseline="-25000" dirty="0"/>
              <a:t>B </a:t>
            </a:r>
            <a:r>
              <a:rPr lang="en-US" dirty="0"/>
              <a:t>are constant 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2B10654B-7774-403A-B69C-EBF3C6014909}"/>
              </a:ext>
            </a:extLst>
          </p:cNvPr>
          <p:cNvSpPr/>
          <p:nvPr/>
        </p:nvSpPr>
        <p:spPr>
          <a:xfrm>
            <a:off x="1198880" y="2498238"/>
            <a:ext cx="381000" cy="190645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3E1A07C-1BC1-44FD-8E1B-2BAF3B132D51}"/>
                  </a:ext>
                </a:extLst>
              </p:cNvPr>
              <p:cNvSpPr txBox="1"/>
              <p:nvPr/>
            </p:nvSpPr>
            <p:spPr>
              <a:xfrm>
                <a:off x="1544321" y="2225618"/>
                <a:ext cx="2741930" cy="7772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3E1A07C-1BC1-44FD-8E1B-2BAF3B132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4321" y="2225618"/>
                <a:ext cx="2741930" cy="7772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6B775CD-E168-4BE7-AF6D-2E7D6FF5C0EB}"/>
                  </a:ext>
                </a:extLst>
              </p:cNvPr>
              <p:cNvSpPr txBox="1"/>
              <p:nvPr/>
            </p:nvSpPr>
            <p:spPr>
              <a:xfrm>
                <a:off x="5142548" y="2897383"/>
                <a:ext cx="2606040" cy="777264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6B775CD-E168-4BE7-AF6D-2E7D6FF5C0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548" y="2897383"/>
                <a:ext cx="2606040" cy="7772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2B4AB01-FE07-42F3-99C6-D9DC39108726}"/>
                  </a:ext>
                </a:extLst>
              </p:cNvPr>
              <p:cNvSpPr txBox="1"/>
              <p:nvPr/>
            </p:nvSpPr>
            <p:spPr>
              <a:xfrm>
                <a:off x="4780280" y="2498238"/>
                <a:ext cx="17145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So for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2B4AB01-FE07-42F3-99C6-D9DC39108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0280" y="2498238"/>
                <a:ext cx="1714500" cy="400110"/>
              </a:xfrm>
              <a:prstGeom prst="rect">
                <a:avLst/>
              </a:prstGeom>
              <a:blipFill>
                <a:blip r:embed="rId6"/>
                <a:stretch>
                  <a:fillRect l="-3559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CAF877B-F725-4C97-9282-6A6BCADEC6FB}"/>
                  </a:ext>
                </a:extLst>
              </p:cNvPr>
              <p:cNvSpPr txBox="1"/>
              <p:nvPr/>
            </p:nvSpPr>
            <p:spPr>
              <a:xfrm>
                <a:off x="494028" y="3581400"/>
                <a:ext cx="308737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Suppose initially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CAF877B-F725-4C97-9282-6A6BCADEC6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28" y="3581400"/>
                <a:ext cx="3087372" cy="400110"/>
              </a:xfrm>
              <a:prstGeom prst="rect">
                <a:avLst/>
              </a:prstGeom>
              <a:blipFill>
                <a:blip r:embed="rId7"/>
                <a:stretch>
                  <a:fillRect l="-1972" t="-9231" b="-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232D66A-2840-41C3-B8C5-2E1693CE656C}"/>
                  </a:ext>
                </a:extLst>
              </p:cNvPr>
              <p:cNvSpPr txBox="1"/>
              <p:nvPr/>
            </p:nvSpPr>
            <p:spPr>
              <a:xfrm>
                <a:off x="3282473" y="3586438"/>
                <a:ext cx="2230122" cy="78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232D66A-2840-41C3-B8C5-2E1693CE65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473" y="3586438"/>
                <a:ext cx="2230122" cy="7838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38699C-3547-4729-BCE5-EFAEE9671BD7}"/>
                  </a:ext>
                </a:extLst>
              </p:cNvPr>
              <p:cNvSpPr txBox="1"/>
              <p:nvPr/>
            </p:nvSpPr>
            <p:spPr>
              <a:xfrm>
                <a:off x="715011" y="4414800"/>
                <a:ext cx="386714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But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000" dirty="0"/>
                  <a:t> can not be smaller than zero  (2</a:t>
                </a:r>
                <a:r>
                  <a:rPr lang="en-US" sz="2000" baseline="30000" dirty="0"/>
                  <a:t>nd</a:t>
                </a:r>
                <a:r>
                  <a:rPr lang="en-US" sz="2000" dirty="0"/>
                  <a:t> Law of Thermodynamics)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B38699C-3547-4729-BCE5-EFAEE9671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11" y="4414800"/>
                <a:ext cx="3867149" cy="707886"/>
              </a:xfrm>
              <a:prstGeom prst="rect">
                <a:avLst/>
              </a:prstGeom>
              <a:blipFill>
                <a:blip r:embed="rId9"/>
                <a:stretch>
                  <a:fillRect l="-1575" t="-4310" r="-378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D9B486F-BC65-4E61-A7E4-C6D46C42177E}"/>
                  </a:ext>
                </a:extLst>
              </p:cNvPr>
              <p:cNvSpPr txBox="1"/>
              <p:nvPr/>
            </p:nvSpPr>
            <p:spPr>
              <a:xfrm>
                <a:off x="5022850" y="4705830"/>
                <a:ext cx="23444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Therefore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US" sz="2000" dirty="0"/>
                  <a:t>  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D9B486F-BC65-4E61-A7E4-C6D46C421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2850" y="4705830"/>
                <a:ext cx="2344420" cy="400110"/>
              </a:xfrm>
              <a:prstGeom prst="rect">
                <a:avLst/>
              </a:prstGeom>
              <a:blipFill>
                <a:blip r:embed="rId10"/>
                <a:stretch>
                  <a:fillRect l="-2857" t="-909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B15F2D74-F258-4C0D-AFCC-C60D1FB988EE}"/>
              </a:ext>
            </a:extLst>
          </p:cNvPr>
          <p:cNvSpPr txBox="1"/>
          <p:nvPr/>
        </p:nvSpPr>
        <p:spPr>
          <a:xfrm>
            <a:off x="494028" y="5303832"/>
            <a:ext cx="472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System A is at higher temperature, energy must transfer from system A to system 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BD6D3CB-7735-400D-A342-FF6276BE1D66}"/>
              </a:ext>
            </a:extLst>
          </p:cNvPr>
          <p:cNvSpPr txBox="1"/>
          <p:nvPr/>
        </p:nvSpPr>
        <p:spPr>
          <a:xfrm>
            <a:off x="5328920" y="5401490"/>
            <a:ext cx="3393443" cy="70788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Energy must flow from higher temperature to low temperature</a:t>
            </a:r>
          </a:p>
        </p:txBody>
      </p:sp>
    </p:spTree>
    <p:extLst>
      <p:ext uri="{BB962C8B-B14F-4D97-AF65-F5344CB8AC3E}">
        <p14:creationId xmlns:p14="http://schemas.microsoft.com/office/powerpoint/2010/main" val="408766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A281CD-9C15-45C7-941D-A94383320981}"/>
              </a:ext>
            </a:extLst>
          </p:cNvPr>
          <p:cNvSpPr txBox="1"/>
          <p:nvPr/>
        </p:nvSpPr>
        <p:spPr>
          <a:xfrm>
            <a:off x="685800" y="3810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For pure heating or cooling case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EAA5F8-3EEA-4337-9995-F4302B51599A}"/>
              </a:ext>
            </a:extLst>
          </p:cNvPr>
          <p:cNvSpPr txBox="1"/>
          <p:nvPr/>
        </p:nvSpPr>
        <p:spPr>
          <a:xfrm>
            <a:off x="5029200" y="64261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(that is zero work done)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7413D4F-ACB5-463B-83D9-AC076879504A}"/>
                  </a:ext>
                </a:extLst>
              </p:cNvPr>
              <p:cNvSpPr txBox="1"/>
              <p:nvPr/>
            </p:nvSpPr>
            <p:spPr>
              <a:xfrm>
                <a:off x="1181100" y="1143000"/>
                <a:ext cx="3505200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Since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𝑑𝑈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7413D4F-ACB5-463B-83D9-AC07687950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100" y="1143000"/>
                <a:ext cx="3505200" cy="618246"/>
              </a:xfrm>
              <a:prstGeom prst="rect">
                <a:avLst/>
              </a:prstGeom>
              <a:blipFill>
                <a:blip r:embed="rId2"/>
                <a:stretch>
                  <a:fillRect l="-1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B24C4E3-2E2B-472B-A131-9769C52C9A76}"/>
              </a:ext>
            </a:extLst>
          </p:cNvPr>
          <p:cNvSpPr txBox="1"/>
          <p:nvPr/>
        </p:nvSpPr>
        <p:spPr>
          <a:xfrm>
            <a:off x="5867400" y="11430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</a:t>
            </a:r>
            <a:r>
              <a:rPr lang="en-US" i="1" dirty="0"/>
              <a:t>V </a:t>
            </a:r>
            <a:r>
              <a:rPr lang="en-US" dirty="0"/>
              <a:t>is constant, work done is zero</a:t>
            </a:r>
          </a:p>
          <a:p>
            <a:pPr algn="ctr"/>
            <a:r>
              <a:rPr lang="en-US" dirty="0"/>
              <a:t>( </a:t>
            </a:r>
            <a:r>
              <a:rPr lang="en-US" i="1" dirty="0"/>
              <a:t>W = - </a:t>
            </a:r>
            <a:r>
              <a:rPr lang="en-US" i="1" dirty="0" err="1"/>
              <a:t>PdV</a:t>
            </a:r>
            <a:r>
              <a:rPr lang="en-US" i="1" dirty="0"/>
              <a:t> 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F68E83-502A-47A0-922C-18EFE8923BE3}"/>
              </a:ext>
            </a:extLst>
          </p:cNvPr>
          <p:cNvSpPr txBox="1"/>
          <p:nvPr/>
        </p:nvSpPr>
        <p:spPr>
          <a:xfrm>
            <a:off x="645162" y="1950720"/>
            <a:ext cx="152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First Law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C58DC2C-9113-44BF-8A1D-E4D956ED4DD9}"/>
                  </a:ext>
                </a:extLst>
              </p:cNvPr>
              <p:cNvSpPr txBox="1"/>
              <p:nvPr/>
            </p:nvSpPr>
            <p:spPr>
              <a:xfrm>
                <a:off x="1981200" y="1950720"/>
                <a:ext cx="24384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𝑃𝑑𝑉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C58DC2C-9113-44BF-8A1D-E4D956ED4D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1950720"/>
                <a:ext cx="2438400" cy="400110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7898E56-888B-43FD-91D7-04089A017B48}"/>
                  </a:ext>
                </a:extLst>
              </p:cNvPr>
              <p:cNvSpPr txBox="1"/>
              <p:nvPr/>
            </p:nvSpPr>
            <p:spPr>
              <a:xfrm>
                <a:off x="4312918" y="2226975"/>
                <a:ext cx="133603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7898E56-888B-43FD-91D7-04089A017B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918" y="2226975"/>
                <a:ext cx="1336038" cy="400110"/>
              </a:xfrm>
              <a:prstGeom prst="rect">
                <a:avLst/>
              </a:prstGeom>
              <a:blipFill>
                <a:blip r:embed="rId4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row: Right 9">
            <a:extLst>
              <a:ext uri="{FF2B5EF4-FFF2-40B4-BE49-F238E27FC236}">
                <a16:creationId xmlns:a16="http://schemas.microsoft.com/office/drawing/2014/main" id="{5B4493EE-2F17-4FED-8065-F7F1E7E479C7}"/>
              </a:ext>
            </a:extLst>
          </p:cNvPr>
          <p:cNvSpPr/>
          <p:nvPr/>
        </p:nvSpPr>
        <p:spPr>
          <a:xfrm>
            <a:off x="3962400" y="2350830"/>
            <a:ext cx="304800" cy="152400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67DF69-DE5D-4C92-BDD1-427EB48EB3EA}"/>
              </a:ext>
            </a:extLst>
          </p:cNvPr>
          <p:cNvSpPr txBox="1"/>
          <p:nvPr/>
        </p:nvSpPr>
        <p:spPr>
          <a:xfrm>
            <a:off x="1295400" y="28194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Therefore,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BC0C043-315E-4022-B994-BD66465A0D42}"/>
                  </a:ext>
                </a:extLst>
              </p:cNvPr>
              <p:cNvSpPr txBox="1"/>
              <p:nvPr/>
            </p:nvSpPr>
            <p:spPr>
              <a:xfrm>
                <a:off x="2971800" y="2733312"/>
                <a:ext cx="2438400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BC0C043-315E-4022-B994-BD66465A0D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2733312"/>
                <a:ext cx="2438400" cy="6950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A5F731B-C958-4805-AACA-28C71AF44B2D}"/>
                  </a:ext>
                </a:extLst>
              </p:cNvPr>
              <p:cNvSpPr txBox="1"/>
              <p:nvPr/>
            </p:nvSpPr>
            <p:spPr>
              <a:xfrm>
                <a:off x="6019800" y="2819400"/>
                <a:ext cx="1524000" cy="695062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A5F731B-C958-4805-AACA-28C71AF44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819400"/>
                <a:ext cx="1524000" cy="6950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A4465D63-26D0-4C3A-A280-95E7E80C706D}"/>
              </a:ext>
            </a:extLst>
          </p:cNvPr>
          <p:cNvSpPr txBox="1"/>
          <p:nvPr/>
        </p:nvSpPr>
        <p:spPr>
          <a:xfrm>
            <a:off x="645162" y="3696889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For Adiabatic Process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AE3D3DB-CAD2-49AC-89F0-1513315DB170}"/>
                  </a:ext>
                </a:extLst>
              </p:cNvPr>
              <p:cNvSpPr txBox="1"/>
              <p:nvPr/>
            </p:nvSpPr>
            <p:spPr>
              <a:xfrm>
                <a:off x="1828800" y="4096999"/>
                <a:ext cx="1219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3AE3D3DB-CAD2-49AC-89F0-1513315DB1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4096999"/>
                <a:ext cx="1219200" cy="400110"/>
              </a:xfrm>
              <a:prstGeom prst="rect">
                <a:avLst/>
              </a:prstGeom>
              <a:blipFill>
                <a:blip r:embed="rId7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625F88-8033-4B4F-BE7C-BAD26F51D52F}"/>
                  </a:ext>
                </a:extLst>
              </p:cNvPr>
              <p:cNvSpPr txBox="1"/>
              <p:nvPr/>
            </p:nvSpPr>
            <p:spPr>
              <a:xfrm>
                <a:off x="3161028" y="4096999"/>
                <a:ext cx="160274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⇒    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A625F88-8033-4B4F-BE7C-BAD26F51D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028" y="4096999"/>
                <a:ext cx="1602744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178C1A7-382F-4B23-9313-338D60ABBBF2}"/>
                  </a:ext>
                </a:extLst>
              </p:cNvPr>
              <p:cNvSpPr txBox="1"/>
              <p:nvPr/>
            </p:nvSpPr>
            <p:spPr>
              <a:xfrm>
                <a:off x="5212080" y="4096999"/>
                <a:ext cx="233172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0" i="1" dirty="0"/>
                  <a:t>OR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𝐶𝑜𝑛𝑠𝑡𝑎𝑛𝑡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178C1A7-382F-4B23-9313-338D60ABBB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2080" y="4096999"/>
                <a:ext cx="2331720" cy="400110"/>
              </a:xfrm>
              <a:prstGeom prst="rect">
                <a:avLst/>
              </a:prstGeom>
              <a:blipFill>
                <a:blip r:embed="rId9"/>
                <a:stretch>
                  <a:fillRect l="-2611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26A766BD-E918-47E4-9C10-1723D864B60A}"/>
              </a:ext>
            </a:extLst>
          </p:cNvPr>
          <p:cNvSpPr txBox="1"/>
          <p:nvPr/>
        </p:nvSpPr>
        <p:spPr>
          <a:xfrm>
            <a:off x="1518922" y="4665061"/>
            <a:ext cx="4886956" cy="400110"/>
          </a:xfrm>
          <a:prstGeom prst="rect">
            <a:avLst/>
          </a:prstGeom>
          <a:noFill/>
          <a:ln w="15875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Entropy does not change in adiabatic process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AD8D6C5-526A-48EB-984A-0B2813477E10}"/>
              </a:ext>
            </a:extLst>
          </p:cNvPr>
          <p:cNvSpPr txBox="1"/>
          <p:nvPr/>
        </p:nvSpPr>
        <p:spPr>
          <a:xfrm>
            <a:off x="685800" y="5257800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process that is quasistatic and adiabatic, is called </a:t>
            </a:r>
            <a:r>
              <a:rPr lang="en-US" sz="2000" b="1" dirty="0"/>
              <a:t>Isentropic process</a:t>
            </a:r>
          </a:p>
        </p:txBody>
      </p:sp>
    </p:spTree>
    <p:extLst>
      <p:ext uri="{BB962C8B-B14F-4D97-AF65-F5344CB8AC3E}">
        <p14:creationId xmlns:p14="http://schemas.microsoft.com/office/powerpoint/2010/main" val="217027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 animBg="1"/>
      <p:bldP spid="11" grpId="0"/>
      <p:bldP spid="12" grpId="0"/>
      <p:bldP spid="13" grpId="0" animBg="1"/>
      <p:bldP spid="14" grpId="0"/>
      <p:bldP spid="15" grpId="0"/>
      <p:bldP spid="17" grpId="0"/>
      <p:bldP spid="18" grpId="0"/>
      <p:bldP spid="19" grpId="0" animBg="1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DAC585-6FB6-4C9F-BECF-D512750F1491}"/>
              </a:ext>
            </a:extLst>
          </p:cNvPr>
          <p:cNvSpPr txBox="1"/>
          <p:nvPr/>
        </p:nvSpPr>
        <p:spPr>
          <a:xfrm>
            <a:off x="1066800" y="228600"/>
            <a:ext cx="4495800" cy="461665"/>
          </a:xfrm>
          <a:prstGeom prst="rect">
            <a:avLst/>
          </a:prstGeom>
          <a:solidFill>
            <a:srgbClr val="0000FF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For a Large Einstein Solid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97D32DC-7831-4763-8E27-AFCBA8077CA9}"/>
                  </a:ext>
                </a:extLst>
              </p:cNvPr>
              <p:cNvSpPr txBox="1"/>
              <p:nvPr/>
            </p:nvSpPr>
            <p:spPr>
              <a:xfrm>
                <a:off x="609600" y="785465"/>
                <a:ext cx="1524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With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97D32DC-7831-4763-8E27-AFCBA8077C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785465"/>
                <a:ext cx="1524000" cy="400110"/>
              </a:xfrm>
              <a:prstGeom prst="rect">
                <a:avLst/>
              </a:prstGeom>
              <a:blipFill>
                <a:blip r:embed="rId2"/>
                <a:stretch>
                  <a:fillRect l="-4000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5E3007E-6BEE-4856-A4B3-BEAB8D93EB59}"/>
                  </a:ext>
                </a:extLst>
              </p:cNvPr>
              <p:cNvSpPr txBox="1"/>
              <p:nvPr/>
            </p:nvSpPr>
            <p:spPr>
              <a:xfrm>
                <a:off x="3042921" y="826104"/>
                <a:ext cx="1371600" cy="6975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𝑒𝑞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5E3007E-6BEE-4856-A4B3-BEAB8D93E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921" y="826104"/>
                <a:ext cx="1371600" cy="6975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F71DE59-BCF5-4C4F-B0FB-BE6BD5040FEA}"/>
                  </a:ext>
                </a:extLst>
              </p:cNvPr>
              <p:cNvSpPr txBox="1"/>
              <p:nvPr/>
            </p:nvSpPr>
            <p:spPr>
              <a:xfrm>
                <a:off x="6172200" y="785465"/>
                <a:ext cx="1905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⁡(</m:t>
                    </m:r>
                    <m:r>
                      <m:rPr>
                        <m:sty m:val="p"/>
                      </m:rPr>
                      <a:rPr lang="el-GR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F71DE59-BCF5-4C4F-B0FB-BE6BD5040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785465"/>
                <a:ext cx="1905000" cy="400110"/>
              </a:xfrm>
              <a:prstGeom prst="rect">
                <a:avLst/>
              </a:prstGeom>
              <a:blipFill>
                <a:blip r:embed="rId4"/>
                <a:stretch>
                  <a:fillRect l="-3526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CBFE3D-2C02-47A9-A6E4-A4887E711A8A}"/>
                  </a:ext>
                </a:extLst>
              </p:cNvPr>
              <p:cNvSpPr txBox="1"/>
              <p:nvPr/>
            </p:nvSpPr>
            <p:spPr>
              <a:xfrm>
                <a:off x="4724400" y="1251976"/>
                <a:ext cx="2895600" cy="6401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9BCBFE3D-2C02-47A9-A6E4-A4887E711A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251976"/>
                <a:ext cx="2895600" cy="64011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A5107EF-C20E-429B-95CC-B87B62E1E090}"/>
              </a:ext>
            </a:extLst>
          </p:cNvPr>
          <p:cNvSpPr txBox="1"/>
          <p:nvPr/>
        </p:nvSpPr>
        <p:spPr>
          <a:xfrm>
            <a:off x="457200" y="1245758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N</a:t>
            </a:r>
            <a:r>
              <a:rPr lang="en-US" dirty="0"/>
              <a:t> = # of oscillators</a:t>
            </a:r>
          </a:p>
          <a:p>
            <a:r>
              <a:rPr lang="en-US" i="1" dirty="0"/>
              <a:t>q</a:t>
            </a:r>
            <a:r>
              <a:rPr lang="en-US" dirty="0"/>
              <a:t> = # of energy units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AC117C0-801A-481B-99CF-89B00F31D67A}"/>
                  </a:ext>
                </a:extLst>
              </p:cNvPr>
              <p:cNvSpPr txBox="1"/>
              <p:nvPr/>
            </p:nvSpPr>
            <p:spPr>
              <a:xfrm>
                <a:off x="1028700" y="1823298"/>
                <a:ext cx="2209800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⇒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AC117C0-801A-481B-99CF-89B00F31D6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700" y="1823298"/>
                <a:ext cx="2209800" cy="6108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row: Down 9">
            <a:extLst>
              <a:ext uri="{FF2B5EF4-FFF2-40B4-BE49-F238E27FC236}">
                <a16:creationId xmlns:a16="http://schemas.microsoft.com/office/drawing/2014/main" id="{C33E6A1B-AD70-491A-A87C-5358B20E3D7E}"/>
              </a:ext>
            </a:extLst>
          </p:cNvPr>
          <p:cNvSpPr/>
          <p:nvPr/>
        </p:nvSpPr>
        <p:spPr>
          <a:xfrm rot="807275">
            <a:off x="5179226" y="1794549"/>
            <a:ext cx="152400" cy="325067"/>
          </a:xfrm>
          <a:prstGeom prst="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392374D-3370-4800-A744-08DC6DFECD15}"/>
                  </a:ext>
                </a:extLst>
              </p:cNvPr>
              <p:cNvSpPr txBox="1"/>
              <p:nvPr/>
            </p:nvSpPr>
            <p:spPr>
              <a:xfrm>
                <a:off x="3490127" y="2146015"/>
                <a:ext cx="2895600" cy="78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𝜀</m:t>
                                  </m:r>
                                </m:den>
                              </m:f>
                            </m:e>
                          </m:d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392374D-3370-4800-A744-08DC6DFECD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0127" y="2146015"/>
                <a:ext cx="2895600" cy="7838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5FC9062-8B64-4325-B185-516A42680338}"/>
                  </a:ext>
                </a:extLst>
              </p:cNvPr>
              <p:cNvSpPr txBox="1"/>
              <p:nvPr/>
            </p:nvSpPr>
            <p:spPr>
              <a:xfrm>
                <a:off x="856148" y="3063323"/>
                <a:ext cx="369807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5FC9062-8B64-4325-B185-516A426803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148" y="3063323"/>
                <a:ext cx="3698074" cy="400110"/>
              </a:xfrm>
              <a:prstGeom prst="rect">
                <a:avLst/>
              </a:prstGeom>
              <a:blipFill>
                <a:blip r:embed="rId8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981464B-2D9E-41CA-90EA-0797E65DFC31}"/>
                  </a:ext>
                </a:extLst>
              </p:cNvPr>
              <p:cNvSpPr txBox="1"/>
              <p:nvPr/>
            </p:nvSpPr>
            <p:spPr>
              <a:xfrm>
                <a:off x="4589780" y="3063323"/>
                <a:ext cx="2819400" cy="6293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𝜕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𝑈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𝑁</m:t>
                    </m:r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981464B-2D9E-41CA-90EA-0797E65DFC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780" y="3063323"/>
                <a:ext cx="2819400" cy="629339"/>
              </a:xfrm>
              <a:prstGeom prst="rect">
                <a:avLst/>
              </a:prstGeom>
              <a:blipFill>
                <a:blip r:embed="rId9"/>
                <a:stretch>
                  <a:fillRect l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1C3ADC7-AD60-48AB-8793-64761C1AD267}"/>
                  </a:ext>
                </a:extLst>
              </p:cNvPr>
              <p:cNvSpPr txBox="1"/>
              <p:nvPr/>
            </p:nvSpPr>
            <p:spPr>
              <a:xfrm>
                <a:off x="576665" y="3631679"/>
                <a:ext cx="2171700" cy="6783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As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1C3ADC7-AD60-48AB-8793-64761C1AD2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665" y="3631679"/>
                <a:ext cx="2171700" cy="678391"/>
              </a:xfrm>
              <a:prstGeom prst="rect">
                <a:avLst/>
              </a:prstGeom>
              <a:blipFill>
                <a:blip r:embed="rId10"/>
                <a:stretch>
                  <a:fillRect l="-30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DB75BA1-2DDB-40FC-9463-C025AFDFAD1D}"/>
                  </a:ext>
                </a:extLst>
              </p:cNvPr>
              <p:cNvSpPr txBox="1"/>
              <p:nvPr/>
            </p:nvSpPr>
            <p:spPr>
              <a:xfrm>
                <a:off x="2886835" y="3733005"/>
                <a:ext cx="1564474" cy="5659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𝑈</m:t>
                        </m:r>
                      </m:num>
                      <m:den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𝑘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𝐵</m:t>
                            </m:r>
                          </m:sub>
                        </m:sSub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DB75BA1-2DDB-40FC-9463-C025AFDFAD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835" y="3733005"/>
                <a:ext cx="1564474" cy="565989"/>
              </a:xfrm>
              <a:prstGeom prst="rect">
                <a:avLst/>
              </a:prstGeom>
              <a:blipFill>
                <a:blip r:embed="rId11"/>
                <a:stretch>
                  <a:fillRect l="-3516" b="-10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D5317D-F0D7-41B5-B1F1-4536A7798ED0}"/>
                  </a:ext>
                </a:extLst>
              </p:cNvPr>
              <p:cNvSpPr txBox="1"/>
              <p:nvPr/>
            </p:nvSpPr>
            <p:spPr>
              <a:xfrm>
                <a:off x="4486869" y="3853679"/>
                <a:ext cx="7313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𝑂𝑅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4D5317D-F0D7-41B5-B1F1-4536A7798E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6869" y="3853679"/>
                <a:ext cx="731352" cy="40011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6F24E86-5221-427D-836C-CAEA395FD5E5}"/>
                  </a:ext>
                </a:extLst>
              </p:cNvPr>
              <p:cNvSpPr txBox="1"/>
              <p:nvPr/>
            </p:nvSpPr>
            <p:spPr>
              <a:xfrm>
                <a:off x="5218221" y="3878799"/>
                <a:ext cx="1483526" cy="400110"/>
              </a:xfrm>
              <a:prstGeom prst="rect">
                <a:avLst/>
              </a:prstGeom>
              <a:noFill/>
              <a:ln w="15875">
                <a:solidFill>
                  <a:srgbClr val="0000FF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6F24E86-5221-427D-836C-CAEA395FD5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221" y="3878799"/>
                <a:ext cx="1483526" cy="40011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15875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7B79EF9-90ED-4FF5-BFBF-69910087F54E}"/>
                  </a:ext>
                </a:extLst>
              </p:cNvPr>
              <p:cNvSpPr txBox="1"/>
              <p:nvPr/>
            </p:nvSpPr>
            <p:spPr>
              <a:xfrm>
                <a:off x="623613" y="4533673"/>
                <a:ext cx="7726511" cy="1142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As predicted by Equipartition theorem that the total energy will be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000" dirty="0"/>
                  <a:t> multiplied by degrees of freedom. An Einstein solid has 2 degrees of freedom for every oscillator.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7B79EF9-90ED-4FF5-BFBF-69910087F5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13" y="4533673"/>
                <a:ext cx="7726511" cy="1142492"/>
              </a:xfrm>
              <a:prstGeom prst="rect">
                <a:avLst/>
              </a:prstGeom>
              <a:blipFill>
                <a:blip r:embed="rId14"/>
                <a:stretch>
                  <a:fillRect l="-789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5B413CA-ED5E-4AC3-9A34-42EC92693510}"/>
                  </a:ext>
                </a:extLst>
              </p:cNvPr>
              <p:cNvSpPr txBox="1"/>
              <p:nvPr/>
            </p:nvSpPr>
            <p:spPr>
              <a:xfrm>
                <a:off x="5727950" y="5486400"/>
                <a:ext cx="1892050" cy="675441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5B413CA-ED5E-4AC3-9A34-42EC926935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950" y="5486400"/>
                <a:ext cx="1892050" cy="67544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45DF65D3-B8AC-4FAA-A44D-7A15B9501C3F}"/>
              </a:ext>
            </a:extLst>
          </p:cNvPr>
          <p:cNvSpPr txBox="1"/>
          <p:nvPr/>
        </p:nvSpPr>
        <p:spPr>
          <a:xfrm>
            <a:off x="4351022" y="5618351"/>
            <a:ext cx="12115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In general</a:t>
            </a:r>
          </a:p>
        </p:txBody>
      </p:sp>
    </p:spTree>
    <p:extLst>
      <p:ext uri="{BB962C8B-B14F-4D97-AF65-F5344CB8AC3E}">
        <p14:creationId xmlns:p14="http://schemas.microsoft.com/office/powerpoint/2010/main" val="371535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8" grpId="0" animBg="1"/>
      <p:bldP spid="19" grpId="0"/>
      <p:bldP spid="20" grpId="0" animBg="1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BDACAB-9335-4EAB-A445-15E03828DFCB}"/>
              </a:ext>
            </a:extLst>
          </p:cNvPr>
          <p:cNvSpPr txBox="1"/>
          <p:nvPr/>
        </p:nvSpPr>
        <p:spPr>
          <a:xfrm>
            <a:off x="1905000" y="381000"/>
            <a:ext cx="4038600" cy="461665"/>
          </a:xfrm>
          <a:prstGeom prst="rect">
            <a:avLst/>
          </a:prstGeom>
          <a:solidFill>
            <a:srgbClr val="0000FF">
              <a:alpha val="7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For monatomic Ideal Gas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2F23E83-3EE6-4D5D-AE6D-E1747CA115BF}"/>
                  </a:ext>
                </a:extLst>
              </p:cNvPr>
              <p:cNvSpPr txBox="1"/>
              <p:nvPr/>
            </p:nvSpPr>
            <p:spPr>
              <a:xfrm>
                <a:off x="952498" y="1072506"/>
                <a:ext cx="2057400" cy="539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p>
                      </m:sSup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p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2F23E83-3EE6-4D5D-AE6D-E1747CA115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498" y="1072506"/>
                <a:ext cx="2057400" cy="5393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979BDC3-0ED8-4D4E-9D38-E0A26EDEF3FD}"/>
                  </a:ext>
                </a:extLst>
              </p:cNvPr>
              <p:cNvSpPr txBox="1"/>
              <p:nvPr/>
            </p:nvSpPr>
            <p:spPr>
              <a:xfrm>
                <a:off x="3276600" y="1061093"/>
                <a:ext cx="4800600" cy="550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𝐵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ln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⁡(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𝑉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)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𝑁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ln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⁡(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𝑈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)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3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2</m:t>
                                </m:r>
                              </m:den>
                            </m:f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𝑙𝑛𝑓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979BDC3-0ED8-4D4E-9D38-E0A26EDEF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1061093"/>
                <a:ext cx="4800600" cy="550728"/>
              </a:xfrm>
              <a:prstGeom prst="rect">
                <a:avLst/>
              </a:prstGeom>
              <a:blipFill>
                <a:blip r:embed="rId3"/>
                <a:stretch>
                  <a:fillRect l="-1398" b="-1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4D0E17A-47CF-4E14-B2D7-A8297159308C}"/>
                  </a:ext>
                </a:extLst>
              </p:cNvPr>
              <p:cNvSpPr txBox="1"/>
              <p:nvPr/>
            </p:nvSpPr>
            <p:spPr>
              <a:xfrm>
                <a:off x="1981198" y="1981200"/>
                <a:ext cx="3581400" cy="849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𝜕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𝜕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  <a:sym typeface="Wingdings" panose="05000000000000000000" pitchFamily="2" charset="2"/>
                                    </a:rPr>
                                    <m:t>𝑈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𝑁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,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𝑉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f>
                        <m:f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20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m:rPr>
                              <m:sty m:val="p"/>
                            </m:rPr>
                            <a:rPr lang="en-US" sz="20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4D0E17A-47CF-4E14-B2D7-A82971593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198" y="1981200"/>
                <a:ext cx="3581400" cy="8491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D4137D3-A989-4B96-B65B-0261B3D5EBCF}"/>
                  </a:ext>
                </a:extLst>
              </p:cNvPr>
              <p:cNvSpPr txBox="1"/>
              <p:nvPr/>
            </p:nvSpPr>
            <p:spPr>
              <a:xfrm>
                <a:off x="5572758" y="1991360"/>
                <a:ext cx="1066800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D4137D3-A989-4B96-B65B-0261B3D5EB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2758" y="1991360"/>
                <a:ext cx="1066800" cy="6950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627AF6E-3735-4F87-9CDA-68A796D4789B}"/>
                  </a:ext>
                </a:extLst>
              </p:cNvPr>
              <p:cNvSpPr txBox="1"/>
              <p:nvPr/>
            </p:nvSpPr>
            <p:spPr>
              <a:xfrm>
                <a:off x="1181100" y="2971290"/>
                <a:ext cx="914400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627AF6E-3735-4F87-9CDA-68A796D478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1100" y="2971290"/>
                <a:ext cx="914400" cy="6950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67240D0-1D7D-4253-94B0-B8D2B3B4E52E}"/>
                  </a:ext>
                </a:extLst>
              </p:cNvPr>
              <p:cNvSpPr txBox="1"/>
              <p:nvPr/>
            </p:nvSpPr>
            <p:spPr>
              <a:xfrm>
                <a:off x="5257800" y="2971800"/>
                <a:ext cx="1828800" cy="695062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67240D0-1D7D-4253-94B0-B8D2B3B4E5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971800"/>
                <a:ext cx="1828800" cy="6950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5333EB5-2F44-4406-A388-9826ABE44E2F}"/>
                  </a:ext>
                </a:extLst>
              </p:cNvPr>
              <p:cNvSpPr txBox="1"/>
              <p:nvPr/>
            </p:nvSpPr>
            <p:spPr>
              <a:xfrm>
                <a:off x="657858" y="4541948"/>
                <a:ext cx="2362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As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5333EB5-2F44-4406-A388-9826ABE44E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858" y="4541948"/>
                <a:ext cx="2362200" cy="400110"/>
              </a:xfrm>
              <a:prstGeom prst="rect">
                <a:avLst/>
              </a:prstGeom>
              <a:blipFill>
                <a:blip r:embed="rId8"/>
                <a:stretch>
                  <a:fillRect l="-2842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3742297-85FE-48E3-8358-642EE4B7C927}"/>
                  </a:ext>
                </a:extLst>
              </p:cNvPr>
              <p:cNvSpPr txBox="1"/>
              <p:nvPr/>
            </p:nvSpPr>
            <p:spPr>
              <a:xfrm>
                <a:off x="1256028" y="5028127"/>
                <a:ext cx="7430772" cy="9260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We can write</a:t>
                </a:r>
              </a:p>
              <a:p>
                <a:r>
                  <a:rPr lang="en-US" sz="2000" dirty="0"/>
                  <a:t>     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𝑑𝑆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𝑑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3742297-85FE-48E3-8358-642EE4B7C9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028" y="5028127"/>
                <a:ext cx="7430772" cy="926023"/>
              </a:xfrm>
              <a:prstGeom prst="rect">
                <a:avLst/>
              </a:prstGeom>
              <a:blipFill>
                <a:blip r:embed="rId9"/>
                <a:stretch>
                  <a:fillRect l="-820"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37905C0-7F37-45EB-A938-441C19C3B95B}"/>
              </a:ext>
            </a:extLst>
          </p:cNvPr>
          <p:cNvCxnSpPr>
            <a:cxnSpLocks/>
          </p:cNvCxnSpPr>
          <p:nvPr/>
        </p:nvCxnSpPr>
        <p:spPr>
          <a:xfrm>
            <a:off x="657858" y="3886200"/>
            <a:ext cx="7315200" cy="0"/>
          </a:xfrm>
          <a:prstGeom prst="line">
            <a:avLst/>
          </a:prstGeom>
          <a:ln w="44450" cmpd="dbl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59A689F-C315-4271-8FBB-0BE6E36420BD}"/>
              </a:ext>
            </a:extLst>
          </p:cNvPr>
          <p:cNvSpPr txBox="1"/>
          <p:nvPr/>
        </p:nvSpPr>
        <p:spPr>
          <a:xfrm>
            <a:off x="838200" y="4003928"/>
            <a:ext cx="5105400" cy="461665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/>
              <a:t>S </a:t>
            </a:r>
            <a:r>
              <a:rPr lang="en-US" sz="2400" b="1" dirty="0"/>
              <a:t>is one of Thermodynamic Identities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229F0DA-B23E-4042-A3FA-3FB84C3140A0}"/>
              </a:ext>
            </a:extLst>
          </p:cNvPr>
          <p:cNvCxnSpPr>
            <a:cxnSpLocks/>
          </p:cNvCxnSpPr>
          <p:nvPr/>
        </p:nvCxnSpPr>
        <p:spPr>
          <a:xfrm flipH="1">
            <a:off x="1905000" y="2667678"/>
            <a:ext cx="304800" cy="449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076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  <p:bldP spid="11" grpId="0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9E4E53-6225-46BF-B868-0298B803C2A7}"/>
              </a:ext>
            </a:extLst>
          </p:cNvPr>
          <p:cNvSpPr txBox="1"/>
          <p:nvPr/>
        </p:nvSpPr>
        <p:spPr>
          <a:xfrm>
            <a:off x="2438400" y="226367"/>
            <a:ext cx="3200400" cy="461665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Measuring Entropy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56AFF4-6997-4852-8EB9-2E0400C747E8}"/>
              </a:ext>
            </a:extLst>
          </p:cNvPr>
          <p:cNvSpPr txBox="1"/>
          <p:nvPr/>
        </p:nvSpPr>
        <p:spPr>
          <a:xfrm>
            <a:off x="243840" y="1359972"/>
            <a:ext cx="3503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no phase change is involved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0CCDC2-4E4F-40E7-83BA-D8512490056C}"/>
                  </a:ext>
                </a:extLst>
              </p:cNvPr>
              <p:cNvSpPr txBox="1"/>
              <p:nvPr/>
            </p:nvSpPr>
            <p:spPr>
              <a:xfrm>
                <a:off x="1428750" y="830468"/>
                <a:ext cx="1752600" cy="529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As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𝑑𝑈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30CCDC2-4E4F-40E7-83BA-D851249005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8750" y="830468"/>
                <a:ext cx="1752600" cy="529504"/>
              </a:xfrm>
              <a:prstGeom prst="rect">
                <a:avLst/>
              </a:prstGeom>
              <a:blipFill>
                <a:blip r:embed="rId2"/>
                <a:stretch>
                  <a:fillRect l="-3472"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BD76877-F6AF-489F-83B1-56DB6FE3E923}"/>
                  </a:ext>
                </a:extLst>
              </p:cNvPr>
              <p:cNvSpPr txBox="1"/>
              <p:nvPr/>
            </p:nvSpPr>
            <p:spPr>
              <a:xfrm>
                <a:off x="3479165" y="1321455"/>
                <a:ext cx="19964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BD76877-F6AF-489F-83B1-56DB6FE3E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9165" y="1321455"/>
                <a:ext cx="1996440" cy="400110"/>
              </a:xfrm>
              <a:prstGeom prst="rect">
                <a:avLst/>
              </a:prstGeom>
              <a:blipFill>
                <a:blip r:embed="rId3"/>
                <a:stretch>
                  <a:fillRect b="-107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3BDC1A3-C673-4B3B-8859-2E902341C8A2}"/>
                  </a:ext>
                </a:extLst>
              </p:cNvPr>
              <p:cNvSpPr txBox="1"/>
              <p:nvPr/>
            </p:nvSpPr>
            <p:spPr>
              <a:xfrm>
                <a:off x="5841047" y="1280329"/>
                <a:ext cx="2461260" cy="622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ym typeface="Wingdings" panose="05000000000000000000" pitchFamily="2" charset="2"/>
                  </a:rPr>
                  <a:t></a:t>
                </a:r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𝑑𝑆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𝑑𝑇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3BDC1A3-C673-4B3B-8859-2E902341C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047" y="1280329"/>
                <a:ext cx="2461260" cy="622286"/>
              </a:xfrm>
              <a:prstGeom prst="rect">
                <a:avLst/>
              </a:prstGeom>
              <a:blipFill>
                <a:blip r:embed="rId4"/>
                <a:stretch>
                  <a:fillRect l="-2475" b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25BB932-1B4E-4A20-82A4-E3A5110A20AE}"/>
              </a:ext>
            </a:extLst>
          </p:cNvPr>
          <p:cNvSpPr txBox="1"/>
          <p:nvPr/>
        </p:nvSpPr>
        <p:spPr>
          <a:xfrm>
            <a:off x="3708400" y="861175"/>
            <a:ext cx="2111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constant volume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4365EFC-6487-4271-8BBC-6136E19633C8}"/>
              </a:ext>
            </a:extLst>
          </p:cNvPr>
          <p:cNvCxnSpPr>
            <a:cxnSpLocks/>
          </p:cNvCxnSpPr>
          <p:nvPr/>
        </p:nvCxnSpPr>
        <p:spPr>
          <a:xfrm flipH="1" flipV="1">
            <a:off x="7487920" y="1818065"/>
            <a:ext cx="370840" cy="240446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7947D78-3856-44E6-BAC8-3F0FEDCF9E94}"/>
              </a:ext>
            </a:extLst>
          </p:cNvPr>
          <p:cNvSpPr txBox="1"/>
          <p:nvPr/>
        </p:nvSpPr>
        <p:spPr>
          <a:xfrm>
            <a:off x="7287260" y="2039752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Average </a:t>
            </a:r>
            <a:r>
              <a:rPr lang="en-US" i="1" dirty="0"/>
              <a:t>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6A18C5-2B95-4892-B05E-ED0C16040510}"/>
              </a:ext>
            </a:extLst>
          </p:cNvPr>
          <p:cNvSpPr txBox="1"/>
          <p:nvPr/>
        </p:nvSpPr>
        <p:spPr>
          <a:xfrm>
            <a:off x="386080" y="1858456"/>
            <a:ext cx="350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</a:t>
            </a:r>
            <a:r>
              <a:rPr lang="en-US" sz="2000" i="1" dirty="0"/>
              <a:t>T</a:t>
            </a:r>
            <a:r>
              <a:rPr lang="en-US" sz="2000" dirty="0"/>
              <a:t> changes significantly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F8362D-AEC0-48A7-AF48-5DCDDAA1FA6C}"/>
                  </a:ext>
                </a:extLst>
              </p:cNvPr>
              <p:cNvSpPr txBox="1"/>
              <p:nvPr/>
            </p:nvSpPr>
            <p:spPr>
              <a:xfrm>
                <a:off x="1417320" y="1946675"/>
                <a:ext cx="3810000" cy="1086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𝑑𝑇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F8362D-AEC0-48A7-AF48-5DCDDAA1FA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320" y="1946675"/>
                <a:ext cx="3810000" cy="10861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48C066C-95E3-4059-9063-7C41E0412DE7}"/>
              </a:ext>
            </a:extLst>
          </p:cNvPr>
          <p:cNvSpPr txBox="1"/>
          <p:nvPr/>
        </p:nvSpPr>
        <p:spPr>
          <a:xfrm>
            <a:off x="5336540" y="2566149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</a:t>
            </a:r>
            <a:r>
              <a:rPr lang="en-US" i="1" baseline="-25000" dirty="0"/>
              <a:t>V</a:t>
            </a:r>
            <a:r>
              <a:rPr lang="en-US" i="1" dirty="0"/>
              <a:t> </a:t>
            </a:r>
            <a:r>
              <a:rPr lang="en-US" dirty="0"/>
              <a:t>is usually</a:t>
            </a:r>
            <a:r>
              <a:rPr lang="en-US" i="1" dirty="0"/>
              <a:t> </a:t>
            </a:r>
            <a:r>
              <a:rPr lang="en-US" dirty="0"/>
              <a:t>constant over a temperature range of interest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50CA5A-EB6C-4FFE-9BF4-B5EBE0DE9AB0}"/>
                  </a:ext>
                </a:extLst>
              </p:cNvPr>
              <p:cNvSpPr txBox="1"/>
              <p:nvPr/>
            </p:nvSpPr>
            <p:spPr>
              <a:xfrm>
                <a:off x="352107" y="2761654"/>
                <a:ext cx="4411980" cy="1020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𝑑𝑇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50CA5A-EB6C-4FFE-9BF4-B5EBE0DE9A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07" y="2761654"/>
                <a:ext cx="4411980" cy="10200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4989C855-02D0-4C5A-8DC2-45F546474CD6}"/>
              </a:ext>
            </a:extLst>
          </p:cNvPr>
          <p:cNvSpPr txBox="1"/>
          <p:nvPr/>
        </p:nvSpPr>
        <p:spPr>
          <a:xfrm>
            <a:off x="862330" y="3723530"/>
            <a:ext cx="2885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S </a:t>
            </a:r>
            <a:r>
              <a:rPr lang="en-US" dirty="0"/>
              <a:t>at 0 K , in principle is zero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4579290-4D48-466C-93D2-CC111F1CDF29}"/>
                  </a:ext>
                </a:extLst>
              </p:cNvPr>
              <p:cNvSpPr txBox="1"/>
              <p:nvPr/>
            </p:nvSpPr>
            <p:spPr>
              <a:xfrm>
                <a:off x="5433698" y="3452525"/>
                <a:ext cx="3451222" cy="1323439"/>
              </a:xfrm>
              <a:prstGeom prst="rect">
                <a:avLst/>
              </a:prstGeom>
              <a:noFill/>
              <a:ln w="15875">
                <a:solidFill>
                  <a:schemeClr val="accent2">
                    <a:shade val="95000"/>
                    <a:satMod val="10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At 0 K , a system is settled only into a unique lowest energy state, having multiplicity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𝑎𝑛𝑑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r>
                        <m:rPr>
                          <m:sty m:val="p"/>
                        </m:rPr>
                        <a:rPr lang="el-GR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4579290-4D48-466C-93D2-CC111F1CDF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3698" y="3452525"/>
                <a:ext cx="3451222" cy="1323439"/>
              </a:xfrm>
              <a:prstGeom prst="rect">
                <a:avLst/>
              </a:prstGeom>
              <a:blipFill>
                <a:blip r:embed="rId7"/>
                <a:stretch>
                  <a:fillRect l="-1579" t="-1818" r="-2281"/>
                </a:stretch>
              </a:blipFill>
              <a:ln w="15875">
                <a:solidFill>
                  <a:schemeClr val="accent2">
                    <a:shade val="95000"/>
                    <a:satMod val="10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EFD53FA1-8621-4393-99F2-0F93F7B9C9FC}"/>
              </a:ext>
            </a:extLst>
          </p:cNvPr>
          <p:cNvSpPr txBox="1"/>
          <p:nvPr/>
        </p:nvSpPr>
        <p:spPr>
          <a:xfrm>
            <a:off x="2385060" y="4242841"/>
            <a:ext cx="3048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</a:t>
            </a:r>
            <a:r>
              <a:rPr lang="en-US" b="1" baseline="30000" dirty="0"/>
              <a:t>rd</a:t>
            </a:r>
            <a:r>
              <a:rPr lang="en-US" b="1" dirty="0"/>
              <a:t> Law </a:t>
            </a:r>
            <a:r>
              <a:rPr lang="en-US" dirty="0"/>
              <a:t>of Thermodynamics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79B3B4E-62B5-4455-8FE4-3BB3890FFF0C}"/>
              </a:ext>
            </a:extLst>
          </p:cNvPr>
          <p:cNvSpPr txBox="1"/>
          <p:nvPr/>
        </p:nvSpPr>
        <p:spPr>
          <a:xfrm>
            <a:off x="421640" y="4797645"/>
            <a:ext cx="64985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However, there is a residual Entropy at 0K due to: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Crystal may be frozen in various orientations.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There may be more than one lowest energy states.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Solids may have different isotopes.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Multiple orientations of nuclear spin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5315FEE-9A2A-4B86-9071-7978894C73EA}"/>
                  </a:ext>
                </a:extLst>
              </p:cNvPr>
              <p:cNvSpPr txBox="1"/>
              <p:nvPr/>
            </p:nvSpPr>
            <p:spPr>
              <a:xfrm>
                <a:off x="5953760" y="5563585"/>
                <a:ext cx="25069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In all these cases,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And hence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5315FEE-9A2A-4B86-9071-7978894C7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760" y="5563585"/>
                <a:ext cx="2506980" cy="646331"/>
              </a:xfrm>
              <a:prstGeom prst="rect">
                <a:avLst/>
              </a:prstGeom>
              <a:blipFill>
                <a:blip r:embed="rId8"/>
                <a:stretch>
                  <a:fillRect l="-2190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75385FF8-8420-4FEC-8D2D-C58B15E93F08}"/>
              </a:ext>
            </a:extLst>
          </p:cNvPr>
          <p:cNvSpPr txBox="1"/>
          <p:nvPr/>
        </p:nvSpPr>
        <p:spPr>
          <a:xfrm>
            <a:off x="5638800" y="5190474"/>
            <a:ext cx="1338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degeneracy</a:t>
            </a: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C78F845F-5504-4B59-955E-31B89D269804}"/>
              </a:ext>
            </a:extLst>
          </p:cNvPr>
          <p:cNvSpPr/>
          <p:nvPr/>
        </p:nvSpPr>
        <p:spPr>
          <a:xfrm>
            <a:off x="5489892" y="5120170"/>
            <a:ext cx="163195" cy="509940"/>
          </a:xfrm>
          <a:prstGeom prst="rightBrace">
            <a:avLst/>
          </a:prstGeom>
          <a:ln w="190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1180A8E-55E9-4E50-9A8E-8AE58D6D2859}"/>
                  </a:ext>
                </a:extLst>
              </p:cNvPr>
              <p:cNvSpPr txBox="1"/>
              <p:nvPr/>
            </p:nvSpPr>
            <p:spPr>
              <a:xfrm>
                <a:off x="5653087" y="649554"/>
                <a:ext cx="1752600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1180A8E-55E9-4E50-9A8E-8AE58D6D28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3087" y="649554"/>
                <a:ext cx="1752600" cy="6950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7F72464-8917-42B1-BAF4-0DC404D9C70B}"/>
                  </a:ext>
                </a:extLst>
              </p:cNvPr>
              <p:cNvSpPr txBox="1"/>
              <p:nvPr/>
            </p:nvSpPr>
            <p:spPr>
              <a:xfrm>
                <a:off x="767081" y="4242841"/>
                <a:ext cx="1600199" cy="369332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→0)→0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27F72464-8917-42B1-BAF4-0DC404D9C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081" y="4242841"/>
                <a:ext cx="1600199" cy="369332"/>
              </a:xfrm>
              <a:prstGeom prst="rect">
                <a:avLst/>
              </a:prstGeom>
              <a:blipFill>
                <a:blip r:embed="rId10"/>
                <a:stretch>
                  <a:fillRect b="-10938"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504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15" grpId="0"/>
      <p:bldP spid="17" grpId="0"/>
      <p:bldP spid="18" grpId="0"/>
      <p:bldP spid="19" grpId="0" animBg="1"/>
      <p:bldP spid="20" grpId="0"/>
      <p:bldP spid="23" grpId="0"/>
      <p:bldP spid="24" grpId="0"/>
      <p:bldP spid="25" grpId="0"/>
      <p:bldP spid="26" grpId="0" animBg="1"/>
      <p:bldP spid="21" grpId="0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08E931-CEAE-49A3-BC50-3E7386214C9F}"/>
                  </a:ext>
                </a:extLst>
              </p:cNvPr>
              <p:cNvSpPr txBox="1"/>
              <p:nvPr/>
            </p:nvSpPr>
            <p:spPr>
              <a:xfrm>
                <a:off x="2057400" y="609600"/>
                <a:ext cx="3573780" cy="1020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𝑑𝑇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08E931-CEAE-49A3-BC50-3E7386214C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609600"/>
                <a:ext cx="3573780" cy="10200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82D53164-ED7D-4E99-B8C0-C9265C1CA6A4}"/>
              </a:ext>
            </a:extLst>
          </p:cNvPr>
          <p:cNvSpPr txBox="1"/>
          <p:nvPr/>
        </p:nvSpPr>
        <p:spPr>
          <a:xfrm>
            <a:off x="796925" y="609600"/>
            <a:ext cx="1537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As </a:t>
            </a:r>
            <a:r>
              <a:rPr lang="en-US" sz="2000" i="1" dirty="0"/>
              <a:t>T </a:t>
            </a:r>
            <a:r>
              <a:rPr lang="en-US" sz="2000" dirty="0">
                <a:sym typeface="Wingdings" panose="05000000000000000000" pitchFamily="2" charset="2"/>
              </a:rPr>
              <a:t> 0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059EFC-6796-45DD-9953-7DB99FE4FEE9}"/>
              </a:ext>
            </a:extLst>
          </p:cNvPr>
          <p:cNvSpPr txBox="1"/>
          <p:nvPr/>
        </p:nvSpPr>
        <p:spPr>
          <a:xfrm>
            <a:off x="5954712" y="919588"/>
            <a:ext cx="1530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diverges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57225E-2CFE-469E-BC96-A9DB65650F91}"/>
              </a:ext>
            </a:extLst>
          </p:cNvPr>
          <p:cNvSpPr txBox="1"/>
          <p:nvPr/>
        </p:nvSpPr>
        <p:spPr>
          <a:xfrm>
            <a:off x="574040" y="1462223"/>
            <a:ext cx="236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only way out is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897CBD6-BE56-431F-9706-E41C08139548}"/>
                  </a:ext>
                </a:extLst>
              </p:cNvPr>
              <p:cNvSpPr txBox="1"/>
              <p:nvPr/>
            </p:nvSpPr>
            <p:spPr>
              <a:xfrm>
                <a:off x="2971800" y="1833829"/>
                <a:ext cx="1981200" cy="400110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→0)→0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897CBD6-BE56-431F-9706-E41C08139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833829"/>
                <a:ext cx="1981200" cy="400110"/>
              </a:xfrm>
              <a:prstGeom prst="rect">
                <a:avLst/>
              </a:prstGeom>
              <a:blipFill>
                <a:blip r:embed="rId3"/>
                <a:stretch>
                  <a:fillRect b="-13235"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74BC423-B142-4DB5-A915-6C8A574B8E9E}"/>
              </a:ext>
            </a:extLst>
          </p:cNvPr>
          <p:cNvSpPr txBox="1"/>
          <p:nvPr/>
        </p:nvSpPr>
        <p:spPr>
          <a:xfrm>
            <a:off x="5181600" y="1822066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Another form of 3</a:t>
            </a:r>
            <a:r>
              <a:rPr lang="en-US" baseline="30000" dirty="0"/>
              <a:t>rd</a:t>
            </a:r>
            <a:r>
              <a:rPr lang="en-US" dirty="0"/>
              <a:t>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28BE20F-B570-48BB-B06D-5F54C0544748}"/>
                  </a:ext>
                </a:extLst>
              </p:cNvPr>
              <p:cNvSpPr txBox="1"/>
              <p:nvPr/>
            </p:nvSpPr>
            <p:spPr>
              <a:xfrm>
                <a:off x="6064887" y="2268804"/>
                <a:ext cx="1783714" cy="400110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→0)→0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28BE20F-B570-48BB-B06D-5F54C0544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887" y="2268804"/>
                <a:ext cx="1783714" cy="400110"/>
              </a:xfrm>
              <a:prstGeom prst="rect">
                <a:avLst/>
              </a:prstGeom>
              <a:blipFill>
                <a:blip r:embed="rId4"/>
                <a:stretch>
                  <a:fillRect b="-13043"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EC508DDF-6D8B-4416-A78B-9523510DE21C}"/>
              </a:ext>
            </a:extLst>
          </p:cNvPr>
          <p:cNvSpPr txBox="1"/>
          <p:nvPr/>
        </p:nvSpPr>
        <p:spPr>
          <a:xfrm>
            <a:off x="5334000" y="2203229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Like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A11D1B-52F2-4900-BCA8-86366105348F}"/>
              </a:ext>
            </a:extLst>
          </p:cNvPr>
          <p:cNvSpPr txBox="1"/>
          <p:nvPr/>
        </p:nvSpPr>
        <p:spPr>
          <a:xfrm>
            <a:off x="495299" y="2468859"/>
            <a:ext cx="1943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Ch 1, we had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5E76CB-7EF1-4308-B38F-6A6ED5347BEF}"/>
                  </a:ext>
                </a:extLst>
              </p:cNvPr>
              <p:cNvSpPr txBox="1"/>
              <p:nvPr/>
            </p:nvSpPr>
            <p:spPr>
              <a:xfrm>
                <a:off x="2292987" y="2473189"/>
                <a:ext cx="1752600" cy="695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5E76CB-7EF1-4308-B38F-6A6ED5347B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2987" y="2473189"/>
                <a:ext cx="1752600" cy="6950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D85890DD-56CD-4D45-93B3-E4B50D7B0D1F}"/>
              </a:ext>
            </a:extLst>
          </p:cNvPr>
          <p:cNvSpPr txBox="1"/>
          <p:nvPr/>
        </p:nvSpPr>
        <p:spPr>
          <a:xfrm>
            <a:off x="3385825" y="3007391"/>
            <a:ext cx="4914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apparently wrong at very low temperature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CE11479-5955-4FC6-BDC2-B68A819A8E30}"/>
              </a:ext>
            </a:extLst>
          </p:cNvPr>
          <p:cNvSpPr txBox="1"/>
          <p:nvPr/>
        </p:nvSpPr>
        <p:spPr>
          <a:xfrm>
            <a:off x="499747" y="3440092"/>
            <a:ext cx="2886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Experimental data shows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67C45A-3E55-4A90-8AD0-294D9926E4FD}"/>
                  </a:ext>
                </a:extLst>
              </p:cNvPr>
              <p:cNvSpPr txBox="1"/>
              <p:nvPr/>
            </p:nvSpPr>
            <p:spPr>
              <a:xfrm>
                <a:off x="2879724" y="3679342"/>
                <a:ext cx="288861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𝐴𝑇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267C45A-3E55-4A90-8AD0-294D9926E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9724" y="3679342"/>
                <a:ext cx="2888613" cy="400110"/>
              </a:xfrm>
              <a:prstGeom prst="rect">
                <a:avLst/>
              </a:prstGeom>
              <a:blipFill>
                <a:blip r:embed="rId6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D7567ABE-6C0F-4692-B529-05AC9A035415}"/>
              </a:ext>
            </a:extLst>
          </p:cNvPr>
          <p:cNvSpPr txBox="1"/>
          <p:nvPr/>
        </p:nvSpPr>
        <p:spPr>
          <a:xfrm>
            <a:off x="5748017" y="3677286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low temperature range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32801CE-AB0B-4C83-B6CB-F3D01EDCD4E5}"/>
              </a:ext>
            </a:extLst>
          </p:cNvPr>
          <p:cNvSpPr txBox="1"/>
          <p:nvPr/>
        </p:nvSpPr>
        <p:spPr>
          <a:xfrm>
            <a:off x="3200400" y="4547238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Electronic contribution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BF6275-8D72-4640-89A9-FFEC51B687E9}"/>
              </a:ext>
            </a:extLst>
          </p:cNvPr>
          <p:cNvSpPr txBox="1"/>
          <p:nvPr/>
        </p:nvSpPr>
        <p:spPr>
          <a:xfrm>
            <a:off x="5082537" y="4525903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Lattice contribution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2CCF73F-19E0-49AC-94C7-43B0C2885F86}"/>
              </a:ext>
            </a:extLst>
          </p:cNvPr>
          <p:cNvCxnSpPr>
            <a:cxnSpLocks/>
            <a:endCxn id="15" idx="2"/>
          </p:cNvCxnSpPr>
          <p:nvPr/>
        </p:nvCxnSpPr>
        <p:spPr>
          <a:xfrm flipV="1">
            <a:off x="4045587" y="4079452"/>
            <a:ext cx="278444" cy="568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8718D31-5659-4F56-9B05-1FD659A57AE3}"/>
              </a:ext>
            </a:extLst>
          </p:cNvPr>
          <p:cNvCxnSpPr>
            <a:cxnSpLocks/>
          </p:cNvCxnSpPr>
          <p:nvPr/>
        </p:nvCxnSpPr>
        <p:spPr>
          <a:xfrm flipH="1" flipV="1">
            <a:off x="5181600" y="4046618"/>
            <a:ext cx="363218" cy="479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640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F42BD2-03FF-4F55-9F52-E4498460EA85}"/>
              </a:ext>
            </a:extLst>
          </p:cNvPr>
          <p:cNvSpPr txBox="1"/>
          <p:nvPr/>
        </p:nvSpPr>
        <p:spPr>
          <a:xfrm>
            <a:off x="1130298" y="242810"/>
            <a:ext cx="5105400" cy="461665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Thermodynamic Identity Equation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DE48536-B632-4E95-BC99-D004F543BE5A}"/>
                  </a:ext>
                </a:extLst>
              </p:cNvPr>
              <p:cNvSpPr txBox="1"/>
              <p:nvPr/>
            </p:nvSpPr>
            <p:spPr>
              <a:xfrm>
                <a:off x="919480" y="2309468"/>
                <a:ext cx="6400800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𝑑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V</m:t>
                    </m:r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DE48536-B632-4E95-BC99-D004F543BE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480" y="2309468"/>
                <a:ext cx="6400800" cy="618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A8626C2-02A2-4A7E-945C-B87CF2B47D36}"/>
              </a:ext>
            </a:extLst>
          </p:cNvPr>
          <p:cNvSpPr txBox="1"/>
          <p:nvPr/>
        </p:nvSpPr>
        <p:spPr>
          <a:xfrm>
            <a:off x="3695700" y="1046777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Also 1</a:t>
            </a:r>
            <a:r>
              <a:rPr lang="en-US" sz="2000" baseline="30000" dirty="0"/>
              <a:t>st</a:t>
            </a:r>
            <a:r>
              <a:rPr lang="en-US" sz="2000" dirty="0"/>
              <a:t> Law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E376C8-81A6-4D4D-BDB2-869354C57F36}"/>
                  </a:ext>
                </a:extLst>
              </p:cNvPr>
              <p:cNvSpPr txBox="1"/>
              <p:nvPr/>
            </p:nvSpPr>
            <p:spPr>
              <a:xfrm>
                <a:off x="5334000" y="1046777"/>
                <a:ext cx="1981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𝑑𝑄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𝑃𝑑𝑉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4E376C8-81A6-4D4D-BDB2-869354C57F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046777"/>
                <a:ext cx="1981200" cy="400110"/>
              </a:xfrm>
              <a:prstGeom prst="rect">
                <a:avLst/>
              </a:prstGeom>
              <a:blipFill>
                <a:blip r:embed="rId3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BB6395-02F6-4A36-ADB9-40F70E951C39}"/>
                  </a:ext>
                </a:extLst>
              </p:cNvPr>
              <p:cNvSpPr txBox="1"/>
              <p:nvPr/>
            </p:nvSpPr>
            <p:spPr>
              <a:xfrm>
                <a:off x="914400" y="979836"/>
                <a:ext cx="2438400" cy="533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We have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𝑑𝑄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ABB6395-02F6-4A36-ADB9-40F70E951C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979836"/>
                <a:ext cx="2438400" cy="533992"/>
              </a:xfrm>
              <a:prstGeom prst="rect">
                <a:avLst/>
              </a:prstGeom>
              <a:blipFill>
                <a:blip r:embed="rId4"/>
                <a:stretch>
                  <a:fillRect l="-2500"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7299E5-A226-4C47-9712-CC4EC5CFF76D}"/>
                  </a:ext>
                </a:extLst>
              </p:cNvPr>
              <p:cNvSpPr txBox="1"/>
              <p:nvPr/>
            </p:nvSpPr>
            <p:spPr>
              <a:xfrm>
                <a:off x="909320" y="1681970"/>
                <a:ext cx="2133600" cy="400110"/>
              </a:xfrm>
              <a:prstGeom prst="rect">
                <a:avLst/>
              </a:prstGeom>
              <a:noFill/>
              <a:ln w="158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𝑇𝑑𝑆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𝑃𝑑𝑉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E7299E5-A226-4C47-9712-CC4EC5CFF7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320" y="1681970"/>
                <a:ext cx="21336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58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E6B3B619-7A6C-481E-A29F-FF21179A5D6B}"/>
              </a:ext>
            </a:extLst>
          </p:cNvPr>
          <p:cNvSpPr txBox="1"/>
          <p:nvPr/>
        </p:nvSpPr>
        <p:spPr>
          <a:xfrm>
            <a:off x="6324600" y="1646343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---------- Eq (1)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8C2FA36-B366-4DF3-9DF9-A0D501EDED3D}"/>
              </a:ext>
            </a:extLst>
          </p:cNvPr>
          <p:cNvSpPr txBox="1"/>
          <p:nvPr/>
        </p:nvSpPr>
        <p:spPr>
          <a:xfrm>
            <a:off x="670657" y="3052496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</a:t>
            </a:r>
            <a:r>
              <a:rPr lang="en-US" sz="2000" i="1" dirty="0"/>
              <a:t>N </a:t>
            </a:r>
            <a:r>
              <a:rPr lang="en-US" sz="2000" dirty="0"/>
              <a:t>is kept constant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3F8F90-A91A-4A22-BC1F-1BE831FF775C}"/>
                  </a:ext>
                </a:extLst>
              </p:cNvPr>
              <p:cNvSpPr txBox="1"/>
              <p:nvPr/>
            </p:nvSpPr>
            <p:spPr>
              <a:xfrm>
                <a:off x="3357880" y="3125108"/>
                <a:ext cx="3545840" cy="618246"/>
              </a:xfrm>
              <a:prstGeom prst="rect">
                <a:avLst/>
              </a:prstGeom>
              <a:noFill/>
              <a:ln w="15875">
                <a:solidFill>
                  <a:srgbClr val="0000FF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d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</m:num>
                              <m:den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𝑑</m:t>
                    </m:r>
                    <m:r>
                      <m:rPr>
                        <m:sty m:val="p"/>
                      </m:rPr>
                      <a:rPr lang="en-US" sz="2000" b="0" i="0" smtClean="0">
                        <a:latin typeface="Cambria Math" panose="02040503050406030204" pitchFamily="18" charset="0"/>
                      </a:rPr>
                      <m:t>V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7E3F8F90-A91A-4A22-BC1F-1BE831FF7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7880" y="3125108"/>
                <a:ext cx="3545840" cy="6182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5875">
                <a:solidFill>
                  <a:srgbClr val="0000FF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row: Down 11">
            <a:extLst>
              <a:ext uri="{FF2B5EF4-FFF2-40B4-BE49-F238E27FC236}">
                <a16:creationId xmlns:a16="http://schemas.microsoft.com/office/drawing/2014/main" id="{56ABADEE-3D32-4931-8952-91865B1EAFB3}"/>
              </a:ext>
            </a:extLst>
          </p:cNvPr>
          <p:cNvSpPr/>
          <p:nvPr/>
        </p:nvSpPr>
        <p:spPr>
          <a:xfrm rot="17831221">
            <a:off x="2957448" y="2803134"/>
            <a:ext cx="296649" cy="567820"/>
          </a:xfrm>
          <a:prstGeom prst="down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E9A226F-DB4C-4D1C-AF30-B68435B524E4}"/>
                  </a:ext>
                </a:extLst>
              </p:cNvPr>
              <p:cNvSpPr txBox="1"/>
              <p:nvPr/>
            </p:nvSpPr>
            <p:spPr>
              <a:xfrm>
                <a:off x="3886200" y="1493508"/>
                <a:ext cx="2438400" cy="668516"/>
              </a:xfrm>
              <a:prstGeom prst="rect">
                <a:avLst/>
              </a:prstGeom>
              <a:noFill/>
              <a:ln w="15875">
                <a:solidFill>
                  <a:schemeClr val="accent6">
                    <a:shade val="95000"/>
                    <a:satMod val="10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𝑑𝑉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E9A226F-DB4C-4D1C-AF30-B68435B52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493508"/>
                <a:ext cx="2438400" cy="6685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5875">
                <a:solidFill>
                  <a:schemeClr val="accent6">
                    <a:shade val="95000"/>
                    <a:satMod val="10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row: Right 13">
            <a:extLst>
              <a:ext uri="{FF2B5EF4-FFF2-40B4-BE49-F238E27FC236}">
                <a16:creationId xmlns:a16="http://schemas.microsoft.com/office/drawing/2014/main" id="{D0DA1FA6-8959-4689-A142-2BCC4113437F}"/>
              </a:ext>
            </a:extLst>
          </p:cNvPr>
          <p:cNvSpPr/>
          <p:nvPr/>
        </p:nvSpPr>
        <p:spPr>
          <a:xfrm>
            <a:off x="3235960" y="1804905"/>
            <a:ext cx="457200" cy="184666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4FD3802-7AA1-4561-9484-61D8C6E2E6B1}"/>
              </a:ext>
            </a:extLst>
          </p:cNvPr>
          <p:cNvSpPr txBox="1"/>
          <p:nvPr/>
        </p:nvSpPr>
        <p:spPr>
          <a:xfrm>
            <a:off x="6903720" y="3200232"/>
            <a:ext cx="1432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------- Eq (2)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249A090-F88D-491E-AB0B-57056EC783EC}"/>
              </a:ext>
            </a:extLst>
          </p:cNvPr>
          <p:cNvSpPr txBox="1"/>
          <p:nvPr/>
        </p:nvSpPr>
        <p:spPr>
          <a:xfrm>
            <a:off x="556596" y="3763532"/>
            <a:ext cx="33296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Comparing Eq (1) and Eq (2)</a:t>
            </a:r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FC7EE2DE-B630-40DB-81DC-610D065B3222}"/>
              </a:ext>
            </a:extLst>
          </p:cNvPr>
          <p:cNvSpPr/>
          <p:nvPr/>
        </p:nvSpPr>
        <p:spPr>
          <a:xfrm>
            <a:off x="825597" y="4458515"/>
            <a:ext cx="381000" cy="228600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9055D7E-253B-46D0-8437-43D505A6E5B8}"/>
                  </a:ext>
                </a:extLst>
              </p:cNvPr>
              <p:cNvSpPr txBox="1"/>
              <p:nvPr/>
            </p:nvSpPr>
            <p:spPr>
              <a:xfrm>
                <a:off x="1371890" y="4163642"/>
                <a:ext cx="1605087" cy="849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9055D7E-253B-46D0-8437-43D505A6E5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890" y="4163642"/>
                <a:ext cx="1605087" cy="84914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D29E9E0B-1888-46D9-8F6B-68CB1B4842E2}"/>
              </a:ext>
            </a:extLst>
          </p:cNvPr>
          <p:cNvSpPr txBox="1"/>
          <p:nvPr/>
        </p:nvSpPr>
        <p:spPr>
          <a:xfrm>
            <a:off x="2920998" y="4326005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1ECFCFB-606C-4054-82B0-731042DD4D89}"/>
                  </a:ext>
                </a:extLst>
              </p:cNvPr>
              <p:cNvSpPr txBox="1"/>
              <p:nvPr/>
            </p:nvSpPr>
            <p:spPr>
              <a:xfrm>
                <a:off x="3627019" y="4141364"/>
                <a:ext cx="1605087" cy="849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f>
                            <m:f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1ECFCFB-606C-4054-82B0-731042DD4D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019" y="4141364"/>
                <a:ext cx="1605087" cy="84914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EB73055-AEE4-4444-B5E6-AE170AAA4A9A}"/>
                  </a:ext>
                </a:extLst>
              </p:cNvPr>
              <p:cNvSpPr txBox="1"/>
              <p:nvPr/>
            </p:nvSpPr>
            <p:spPr>
              <a:xfrm>
                <a:off x="976893" y="5176030"/>
                <a:ext cx="1766307" cy="90928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EB73055-AEE4-4444-B5E6-AE170AAA4A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893" y="5176030"/>
                <a:ext cx="1766307" cy="90928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6E06D74-2A79-4955-B509-891729B442CA}"/>
                  </a:ext>
                </a:extLst>
              </p:cNvPr>
              <p:cNvSpPr txBox="1"/>
              <p:nvPr/>
            </p:nvSpPr>
            <p:spPr>
              <a:xfrm>
                <a:off x="3429096" y="5152870"/>
                <a:ext cx="1701704" cy="84914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6E06D74-2A79-4955-B509-891729B44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96" y="5152870"/>
                <a:ext cx="1701704" cy="84914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8E87647-FF78-44A9-8ACF-67354B2422CE}"/>
                  </a:ext>
                </a:extLst>
              </p:cNvPr>
              <p:cNvSpPr txBox="1"/>
              <p:nvPr/>
            </p:nvSpPr>
            <p:spPr>
              <a:xfrm>
                <a:off x="5882148" y="4163642"/>
                <a:ext cx="27052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Step 1: Find multiplicity,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68E87647-FF78-44A9-8ACF-67354B2422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148" y="4163642"/>
                <a:ext cx="2705256" cy="369332"/>
              </a:xfrm>
              <a:prstGeom prst="rect">
                <a:avLst/>
              </a:prstGeom>
              <a:blipFill>
                <a:blip r:embed="rId12"/>
                <a:stretch>
                  <a:fillRect l="-2027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5056149-DC90-442A-B5BA-7711DCB531A2}"/>
                  </a:ext>
                </a:extLst>
              </p:cNvPr>
              <p:cNvSpPr txBox="1"/>
              <p:nvPr/>
            </p:nvSpPr>
            <p:spPr>
              <a:xfrm>
                <a:off x="5882148" y="4591568"/>
                <a:ext cx="3033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Step 2: Find entropy,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𝑙𝑛</m:t>
                    </m:r>
                    <m:r>
                      <m:rPr>
                        <m:sty m:val="p"/>
                      </m:rPr>
                      <a:rPr lang="el-G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Ω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5056149-DC90-442A-B5BA-7711DCB531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148" y="4591568"/>
                <a:ext cx="3033252" cy="646331"/>
              </a:xfrm>
              <a:prstGeom prst="rect">
                <a:avLst/>
              </a:prstGeom>
              <a:blipFill>
                <a:blip r:embed="rId13"/>
                <a:stretch>
                  <a:fillRect l="-1807" t="-4717" b="-84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2244EE3-9863-476F-A100-1A326D6051D6}"/>
                  </a:ext>
                </a:extLst>
              </p:cNvPr>
              <p:cNvSpPr txBox="1"/>
              <p:nvPr/>
            </p:nvSpPr>
            <p:spPr>
              <a:xfrm>
                <a:off x="5882148" y="5298107"/>
                <a:ext cx="303325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Step 3: Find total energy,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endParaRPr lang="en-US" dirty="0"/>
              </a:p>
              <a:p>
                <a:r>
                  <a:rPr lang="en-US" dirty="0"/>
                  <a:t>             as </a:t>
                </a:r>
                <a:r>
                  <a:rPr lang="en-US" i="1" dirty="0"/>
                  <a:t>f (T, others)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2244EE3-9863-476F-A100-1A326D6051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148" y="5298107"/>
                <a:ext cx="3033252" cy="646331"/>
              </a:xfrm>
              <a:prstGeom prst="rect">
                <a:avLst/>
              </a:prstGeom>
              <a:blipFill>
                <a:blip r:embed="rId14"/>
                <a:stretch>
                  <a:fillRect l="-1807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EF5F6BE7-3EFC-422F-96A9-2942ABEF13F5}"/>
              </a:ext>
            </a:extLst>
          </p:cNvPr>
          <p:cNvSpPr txBox="1"/>
          <p:nvPr/>
        </p:nvSpPr>
        <p:spPr>
          <a:xfrm>
            <a:off x="6629400" y="6065836"/>
            <a:ext cx="2147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Get </a:t>
            </a:r>
            <a:r>
              <a:rPr lang="en-US" i="1" dirty="0"/>
              <a:t>T</a:t>
            </a:r>
            <a:r>
              <a:rPr lang="en-US" dirty="0"/>
              <a:t>, </a:t>
            </a:r>
            <a:r>
              <a:rPr lang="en-US" i="1" dirty="0"/>
              <a:t>P</a:t>
            </a:r>
            <a:r>
              <a:rPr lang="en-US" dirty="0"/>
              <a:t> and </a:t>
            </a:r>
            <a:r>
              <a:rPr lang="en-US" i="1" dirty="0"/>
              <a:t>C</a:t>
            </a:r>
            <a:r>
              <a:rPr lang="en-US" i="1" baseline="-25000" dirty="0"/>
              <a:t>V</a:t>
            </a:r>
            <a:endParaRPr lang="en-US" i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15FBAD7-50D6-4D0B-884F-A7249DC31F33}"/>
              </a:ext>
            </a:extLst>
          </p:cNvPr>
          <p:cNvCxnSpPr/>
          <p:nvPr/>
        </p:nvCxnSpPr>
        <p:spPr>
          <a:xfrm>
            <a:off x="5638800" y="4141364"/>
            <a:ext cx="152400" cy="22938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9C01A10C-CE7C-4377-828E-3A277B9AF23B}"/>
              </a:ext>
            </a:extLst>
          </p:cNvPr>
          <p:cNvSpPr/>
          <p:nvPr/>
        </p:nvSpPr>
        <p:spPr>
          <a:xfrm>
            <a:off x="5780842" y="4037147"/>
            <a:ext cx="3134558" cy="2592253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3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17" grpId="0" animBg="1"/>
      <p:bldP spid="18" grpId="0"/>
      <p:bldP spid="19" grpId="0"/>
      <p:bldP spid="20" grpId="0"/>
      <p:bldP spid="21" grpId="0" animBg="1"/>
      <p:bldP spid="22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676400" y="609600"/>
            <a:ext cx="54102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Assignment#5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3/4/2022</a:t>
            </a:r>
          </a:p>
          <a:p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3.5, 3.13, 3.19, 3.23, 3.33, and 3.36.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32C13-6A27-41C6-8834-730E8CF2880F}"/>
              </a:ext>
            </a:extLst>
          </p:cNvPr>
          <p:cNvSpPr txBox="1"/>
          <p:nvPr/>
        </p:nvSpPr>
        <p:spPr>
          <a:xfrm>
            <a:off x="1143000" y="4789209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Next: </a:t>
            </a:r>
            <a:r>
              <a:rPr lang="en-US" sz="2000" dirty="0" err="1"/>
              <a:t>Paramagnetism</a:t>
            </a:r>
            <a:r>
              <a:rPr lang="en-US" sz="2000" dirty="0"/>
              <a:t>, Mechanical and diffusive equilibrium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1466850" y="2055397"/>
            <a:ext cx="6096000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of Ch 3:</a:t>
            </a:r>
          </a:p>
          <a:p>
            <a:pPr marL="0" marR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3.1, 3.6, 3.9, 3.10, 3.11, 3.25 (a, b, c and d only), 3.27, 3.28, 3.32, and 3.34.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6EB4FF3-D54F-4EB0-BE90-CD7AFAC8A526}"/>
              </a:ext>
            </a:extLst>
          </p:cNvPr>
          <p:cNvSpPr txBox="1"/>
          <p:nvPr/>
        </p:nvSpPr>
        <p:spPr>
          <a:xfrm>
            <a:off x="1628775" y="391806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 1 </a:t>
            </a:r>
            <a:r>
              <a:rPr lang="en-US" sz="2000" dirty="0"/>
              <a:t>Covering Ch 1 through Ch 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7970EC2-1AFA-422A-8CF6-B41F1A006E35}"/>
              </a:ext>
            </a:extLst>
          </p:cNvPr>
          <p:cNvSpPr/>
          <p:nvPr/>
        </p:nvSpPr>
        <p:spPr>
          <a:xfrm>
            <a:off x="6019800" y="3655116"/>
            <a:ext cx="1752600" cy="96227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C90F18-71AD-4F02-B421-792E149A0C4F}"/>
              </a:ext>
            </a:extLst>
          </p:cNvPr>
          <p:cNvSpPr txBox="1"/>
          <p:nvPr/>
        </p:nvSpPr>
        <p:spPr>
          <a:xfrm>
            <a:off x="6229350" y="3910220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3/4/2022</a:t>
            </a:r>
          </a:p>
        </p:txBody>
      </p:sp>
    </p:spTree>
    <p:extLst>
      <p:ext uri="{BB962C8B-B14F-4D97-AF65-F5344CB8AC3E}">
        <p14:creationId xmlns:p14="http://schemas.microsoft.com/office/powerpoint/2010/main" val="409139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90C9F2D-484A-4CEB-BBF2-DF2A9B624CA5}"/>
              </a:ext>
            </a:extLst>
          </p:cNvPr>
          <p:cNvSpPr txBox="1"/>
          <p:nvPr/>
        </p:nvSpPr>
        <p:spPr>
          <a:xfrm>
            <a:off x="627714" y="1439099"/>
            <a:ext cx="77851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Example: </a:t>
            </a:r>
            <a:r>
              <a:rPr lang="en-US" sz="2000" dirty="0"/>
              <a:t>If the volume changes from </a:t>
            </a:r>
            <a:r>
              <a:rPr lang="en-US" sz="2000" i="1" dirty="0"/>
              <a:t>V</a:t>
            </a:r>
            <a:r>
              <a:rPr lang="en-US" sz="2000" baseline="-25000" dirty="0"/>
              <a:t>i</a:t>
            </a:r>
            <a:r>
              <a:rPr lang="en-US" sz="2000" dirty="0"/>
              <a:t> to </a:t>
            </a:r>
            <a:r>
              <a:rPr lang="en-US" sz="2000" i="1" dirty="0" err="1"/>
              <a:t>V</a:t>
            </a:r>
            <a:r>
              <a:rPr lang="en-US" sz="2000" baseline="-25000" dirty="0" err="1"/>
              <a:t>f</a:t>
            </a:r>
            <a:r>
              <a:rPr lang="en-US" sz="2000" dirty="0"/>
              <a:t> while </a:t>
            </a:r>
            <a:r>
              <a:rPr lang="en-US" sz="2000" i="1" dirty="0"/>
              <a:t>U</a:t>
            </a:r>
            <a:r>
              <a:rPr lang="en-US" sz="2000" dirty="0"/>
              <a:t> and </a:t>
            </a:r>
            <a:r>
              <a:rPr lang="en-US" sz="2000" i="1" dirty="0"/>
              <a:t>N</a:t>
            </a:r>
            <a:r>
              <a:rPr lang="en-US" sz="2000" dirty="0"/>
              <a:t> are held fixed, the entropy changes by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20AE593-A25B-48CC-8ACA-E0FA53511495}"/>
                  </a:ext>
                </a:extLst>
              </p:cNvPr>
              <p:cNvSpPr txBox="1"/>
              <p:nvPr/>
            </p:nvSpPr>
            <p:spPr>
              <a:xfrm>
                <a:off x="2024714" y="3781337"/>
                <a:ext cx="2063705" cy="7643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ln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20AE593-A25B-48CC-8ACA-E0FA53511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4714" y="3781337"/>
                <a:ext cx="2063705" cy="7643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0A4C4B27-D2F5-42A0-A989-B0A3BC4D3B15}"/>
              </a:ext>
            </a:extLst>
          </p:cNvPr>
          <p:cNvSpPr/>
          <p:nvPr/>
        </p:nvSpPr>
        <p:spPr>
          <a:xfrm>
            <a:off x="5332068" y="3512548"/>
            <a:ext cx="20056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(</a:t>
            </a:r>
            <a:r>
              <a:rPr lang="en-US" sz="2000" i="1" dirty="0"/>
              <a:t>U</a:t>
            </a:r>
            <a:r>
              <a:rPr lang="en-US" sz="2000" dirty="0"/>
              <a:t> &amp; </a:t>
            </a:r>
            <a:r>
              <a:rPr lang="en-US" sz="2000" i="1" dirty="0"/>
              <a:t>N</a:t>
            </a:r>
            <a:r>
              <a:rPr lang="en-US" sz="2000" dirty="0"/>
              <a:t> are fixed)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3AD902-2213-44DB-9308-CB1A97D9985A}"/>
              </a:ext>
            </a:extLst>
          </p:cNvPr>
          <p:cNvSpPr txBox="1"/>
          <p:nvPr/>
        </p:nvSpPr>
        <p:spPr>
          <a:xfrm>
            <a:off x="533400" y="4572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is the case of isothermal expansion, where the gas pushes on a piston, doing mechanical work, while heat is supplied simultaneously from outside to keep the gas at constant T. </a:t>
            </a:r>
          </a:p>
          <a:p>
            <a:r>
              <a:rPr lang="en-US" sz="2000" dirty="0"/>
              <a:t>The entropy increase because of the heat input.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1AAD56-0B61-4826-88DB-8D3525FCB2AF}"/>
              </a:ext>
            </a:extLst>
          </p:cNvPr>
          <p:cNvSpPr txBox="1"/>
          <p:nvPr/>
        </p:nvSpPr>
        <p:spPr>
          <a:xfrm>
            <a:off x="309911" y="569877"/>
            <a:ext cx="8763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The entropy of an ideal gas depends on its volume, energy, and number of particles. </a:t>
            </a:r>
          </a:p>
          <a:p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An increase of any of these will increase the entropy.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21">
                <a:extLst>
                  <a:ext uri="{FF2B5EF4-FFF2-40B4-BE49-F238E27FC236}">
                    <a16:creationId xmlns:a16="http://schemas.microsoft.com/office/drawing/2014/main" id="{6CD75E9E-7A7E-42AD-B15D-2531DC3E59FC}"/>
                  </a:ext>
                </a:extLst>
              </p:cNvPr>
              <p:cNvSpPr txBox="1"/>
              <p:nvPr/>
            </p:nvSpPr>
            <p:spPr bwMode="auto">
              <a:xfrm>
                <a:off x="1420528" y="2351775"/>
                <a:ext cx="6199472" cy="914400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 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 </m:t>
                      </m:r>
                      <m:d>
                        <m:dPr>
                          <m:begChr m:val="{"/>
                          <m:endChr m:val="}"/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num>
                                    <m:den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solidFill>
                                                <a:srgbClr val="0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4</m:t>
                                              </m:r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𝜋</m:t>
                                              </m:r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𝑚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n-US" sz="20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h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000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den>
                                          </m:f>
                                          <m:f>
                                            <m:fPr>
                                              <m:ctrlP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𝑈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sz="2000" i="1">
                                                  <a:solidFill>
                                                    <a:srgbClr val="0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0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3/2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func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 +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Object 21">
                <a:extLst>
                  <a:ext uri="{FF2B5EF4-FFF2-40B4-BE49-F238E27FC236}">
                    <a16:creationId xmlns:a16="http://schemas.microsoft.com/office/drawing/2014/main" id="{6CD75E9E-7A7E-42AD-B15D-2531DC3E59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20528" y="2351775"/>
                <a:ext cx="6199472" cy="914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row: Down 11">
            <a:extLst>
              <a:ext uri="{FF2B5EF4-FFF2-40B4-BE49-F238E27FC236}">
                <a16:creationId xmlns:a16="http://schemas.microsoft.com/office/drawing/2014/main" id="{BE52BFA6-9220-422A-883F-20E42AA4F602}"/>
              </a:ext>
            </a:extLst>
          </p:cNvPr>
          <p:cNvSpPr/>
          <p:nvPr/>
        </p:nvSpPr>
        <p:spPr>
          <a:xfrm>
            <a:off x="2743200" y="3288591"/>
            <a:ext cx="228600" cy="447913"/>
          </a:xfrm>
          <a:prstGeom prst="down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4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9" grpId="0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6690299C-2BB9-4675-AF5E-B8320858E4A2}"/>
              </a:ext>
            </a:extLst>
          </p:cNvPr>
          <p:cNvSpPr txBox="1"/>
          <p:nvPr/>
        </p:nvSpPr>
        <p:spPr>
          <a:xfrm>
            <a:off x="1752600" y="1143000"/>
            <a:ext cx="5410200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Assignment#4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2/25/2022</a:t>
            </a:r>
          </a:p>
          <a:p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n-US" sz="2400" dirty="0"/>
              <a:t>2.17, 2.19, 2.26, and </a:t>
            </a:r>
            <a:r>
              <a:rPr lang="en-US" sz="2400" strike="sngStrike" dirty="0"/>
              <a:t>2.31</a:t>
            </a:r>
            <a:r>
              <a:rPr lang="en-US" sz="2400" dirty="0"/>
              <a:t> 2.33.</a:t>
            </a:r>
          </a:p>
          <a:p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F32C13-6A27-41C6-8834-730E8CF2880F}"/>
              </a:ext>
            </a:extLst>
          </p:cNvPr>
          <p:cNvSpPr txBox="1"/>
          <p:nvPr/>
        </p:nvSpPr>
        <p:spPr>
          <a:xfrm>
            <a:off x="914400" y="4493567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Next: </a:t>
            </a:r>
            <a:r>
              <a:rPr lang="en-US" sz="2400" dirty="0"/>
              <a:t>Ch 3</a:t>
            </a:r>
            <a:endParaRPr lang="en-US" sz="2000" dirty="0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7121088A-3386-44CE-A8DD-A63E7920FE8D}"/>
              </a:ext>
            </a:extLst>
          </p:cNvPr>
          <p:cNvSpPr txBox="1"/>
          <p:nvPr/>
        </p:nvSpPr>
        <p:spPr>
          <a:xfrm>
            <a:off x="1600200" y="2895600"/>
            <a:ext cx="5425440" cy="14003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Problems for practice on Friday:</a:t>
            </a:r>
          </a:p>
          <a:p>
            <a:r>
              <a:rPr lang="en-US" sz="2400" dirty="0"/>
              <a:t>2.1, 2.2, 2.5, 2.6, 2.8, </a:t>
            </a:r>
            <a:r>
              <a:rPr lang="en-US" sz="2400" u="sng" dirty="0"/>
              <a:t>2.28, 2.32, and 2.36</a:t>
            </a:r>
            <a:r>
              <a:rPr lang="en-US" sz="2400" dirty="0"/>
              <a:t>.</a:t>
            </a:r>
          </a:p>
          <a:p>
            <a:r>
              <a:rPr lang="en-US" sz="2000" dirty="0"/>
              <a:t>(These are all problems from this chapter)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66B14F-BF97-44EA-A4AA-112BB64848A3}"/>
              </a:ext>
            </a:extLst>
          </p:cNvPr>
          <p:cNvSpPr txBox="1"/>
          <p:nvPr/>
        </p:nvSpPr>
        <p:spPr>
          <a:xfrm>
            <a:off x="2506980" y="4997568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Exam 1 </a:t>
            </a:r>
            <a:r>
              <a:rPr lang="en-US" sz="2000" dirty="0"/>
              <a:t>Covering Ch 1 through Ch 3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7067724-A3D9-4E04-8EC2-918E34934983}"/>
              </a:ext>
            </a:extLst>
          </p:cNvPr>
          <p:cNvSpPr/>
          <p:nvPr/>
        </p:nvSpPr>
        <p:spPr>
          <a:xfrm>
            <a:off x="6629400" y="4715402"/>
            <a:ext cx="1752600" cy="962271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A30D20-5660-44A8-BD4A-98027FBB9EF7}"/>
              </a:ext>
            </a:extLst>
          </p:cNvPr>
          <p:cNvSpPr txBox="1"/>
          <p:nvPr/>
        </p:nvSpPr>
        <p:spPr>
          <a:xfrm>
            <a:off x="6838950" y="4982055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3/4/2022</a:t>
            </a:r>
          </a:p>
        </p:txBody>
      </p:sp>
    </p:spTree>
    <p:extLst>
      <p:ext uri="{BB962C8B-B14F-4D97-AF65-F5344CB8AC3E}">
        <p14:creationId xmlns:p14="http://schemas.microsoft.com/office/powerpoint/2010/main" val="495578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25845-8B17-445E-A67E-8126BA12A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1371600"/>
            <a:ext cx="7772400" cy="990601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6131DD-9A96-4FE0-832D-E6DCC74DE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2621280"/>
            <a:ext cx="6400800" cy="9906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Interactions and Implications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71EE81-BBF3-4AA6-8D12-0D174CACA77E}"/>
              </a:ext>
            </a:extLst>
          </p:cNvPr>
          <p:cNvSpPr txBox="1"/>
          <p:nvPr/>
        </p:nvSpPr>
        <p:spPr>
          <a:xfrm>
            <a:off x="2209800" y="3611880"/>
            <a:ext cx="502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Exchange of energy, particles and volume, etc.</a:t>
            </a:r>
          </a:p>
        </p:txBody>
      </p:sp>
    </p:spTree>
    <p:extLst>
      <p:ext uri="{BB962C8B-B14F-4D97-AF65-F5344CB8AC3E}">
        <p14:creationId xmlns:p14="http://schemas.microsoft.com/office/powerpoint/2010/main" val="62101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33400" y="4322858"/>
            <a:ext cx="7620000" cy="2057400"/>
          </a:xfrm>
          <a:prstGeom prst="rect">
            <a:avLst/>
          </a:prstGeom>
          <a:solidFill>
            <a:srgbClr val="FF0000">
              <a:alpha val="40000"/>
            </a:srgb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 dirty="0">
              <a:solidFill>
                <a:srgbClr val="FFFFFF"/>
              </a:solidFill>
            </a:endParaRPr>
          </a:p>
          <a:p>
            <a:pPr algn="ctr"/>
            <a:endParaRPr lang="en-US" sz="2400" dirty="0">
              <a:solidFill>
                <a:srgbClr val="FFFFFF"/>
              </a:solidFill>
            </a:endParaRPr>
          </a:p>
          <a:p>
            <a:pPr algn="ctr"/>
            <a:endParaRPr lang="en-US" sz="2400" dirty="0">
              <a:solidFill>
                <a:srgbClr val="FFFFFF"/>
              </a:solidFill>
            </a:endParaRPr>
          </a:p>
          <a:p>
            <a:pPr algn="ctr"/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Thermodynamics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51460"/>
            <a:ext cx="7772400" cy="6096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approach of thermal physics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876300" y="1377759"/>
            <a:ext cx="3810000" cy="87331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sz="2400" dirty="0">
                <a:cs typeface="Times New Roman" panose="02020603050405020304" pitchFamily="18" charset="0"/>
              </a:rPr>
              <a:t>Fundamental assumptions, definitions</a:t>
            </a:r>
          </a:p>
        </p:txBody>
      </p:sp>
      <p:sp>
        <p:nvSpPr>
          <p:cNvPr id="4" name="Down Arrow 3"/>
          <p:cNvSpPr/>
          <p:nvPr/>
        </p:nvSpPr>
        <p:spPr>
          <a:xfrm>
            <a:off x="2057400" y="2251074"/>
            <a:ext cx="914400" cy="2057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95600" y="2551663"/>
            <a:ext cx="3162300" cy="87543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sz="2400" dirty="0">
                <a:cs typeface="Times New Roman" panose="02020603050405020304" pitchFamily="18" charset="0"/>
              </a:rPr>
              <a:t>Multiplicity, probability,  entropy, </a:t>
            </a:r>
            <a:r>
              <a:rPr lang="en-US" sz="2400" dirty="0" err="1">
                <a:cs typeface="Times New Roman" panose="02020603050405020304" pitchFamily="18" charset="0"/>
              </a:rPr>
              <a:t>etc</a:t>
            </a:r>
            <a:r>
              <a:rPr lang="en-US" sz="2400" dirty="0">
                <a:cs typeface="Times New Roman" panose="02020603050405020304" pitchFamily="18" charset="0"/>
              </a:rPr>
              <a:t>….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7280" y="4606925"/>
            <a:ext cx="2514600" cy="873316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sz="2400" dirty="0">
                <a:cs typeface="Times New Roman" panose="02020603050405020304" pitchFamily="18" charset="0"/>
              </a:rPr>
              <a:t>Thermodynamic laws, identities…</a:t>
            </a:r>
          </a:p>
        </p:txBody>
      </p:sp>
      <p:sp>
        <p:nvSpPr>
          <p:cNvPr id="8" name="Striped Right Arrow 7"/>
          <p:cNvSpPr/>
          <p:nvPr/>
        </p:nvSpPr>
        <p:spPr>
          <a:xfrm>
            <a:off x="3853180" y="4818158"/>
            <a:ext cx="833120" cy="533400"/>
          </a:xfrm>
          <a:prstGeom prst="stripedRightArrow">
            <a:avLst>
              <a:gd name="adj1" fmla="val 50000"/>
              <a:gd name="adj2" fmla="val 862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4953002" y="4664308"/>
            <a:ext cx="2362200" cy="875432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ct val="50000"/>
              </a:spcBef>
            </a:pPr>
            <a:r>
              <a:rPr lang="en-US" sz="2400" dirty="0">
                <a:cs typeface="Times New Roman" panose="02020603050405020304" pitchFamily="18" charset="0"/>
              </a:rPr>
              <a:t>Applications of thermodynamics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10"/>
          <p:cNvSpPr>
            <a:spLocks noChangeArrowheads="1"/>
          </p:cNvSpPr>
          <p:nvPr/>
        </p:nvSpPr>
        <p:spPr bwMode="auto">
          <a:xfrm>
            <a:off x="4998720" y="3095813"/>
            <a:ext cx="2895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i="1" dirty="0">
                <a:cs typeface="Times New Roman" panose="02020603050405020304" pitchFamily="18" charset="0"/>
              </a:rPr>
              <a:t>(Monatomic ideal gas)</a:t>
            </a:r>
          </a:p>
        </p:txBody>
      </p:sp>
      <p:graphicFrame>
        <p:nvGraphicFramePr>
          <p:cNvPr id="5837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64434"/>
              </p:ext>
            </p:extLst>
          </p:nvPr>
        </p:nvGraphicFramePr>
        <p:xfrm>
          <a:off x="1303020" y="3785688"/>
          <a:ext cx="6324600" cy="1230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69920" imgH="558720" progId="Equation.3">
                  <p:embed/>
                </p:oleObj>
              </mc:Choice>
              <mc:Fallback>
                <p:oleObj name="Equation" r:id="rId2" imgW="2869920" imgH="558720" progId="Equation.3">
                  <p:embed/>
                  <p:pic>
                    <p:nvPicPr>
                      <p:cNvPr id="5837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3020" y="3785688"/>
                        <a:ext cx="6324600" cy="1230662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Rectangle 25"/>
          <p:cNvSpPr>
            <a:spLocks noChangeArrowheads="1"/>
          </p:cNvSpPr>
          <p:nvPr/>
        </p:nvSpPr>
        <p:spPr bwMode="auto">
          <a:xfrm>
            <a:off x="1036320" y="3082667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cs typeface="Times New Roman" panose="02020603050405020304" pitchFamily="18" charset="0"/>
                <a:sym typeface="Symbol" pitchFamily="18" charset="2"/>
              </a:rPr>
              <a:t>The </a:t>
            </a:r>
            <a:r>
              <a:rPr lang="en-US" sz="2400" b="1" dirty="0" err="1">
                <a:cs typeface="Times New Roman" panose="02020603050405020304" pitchFamily="18" charset="0"/>
                <a:sym typeface="Symbol" pitchFamily="18" charset="2"/>
              </a:rPr>
              <a:t>Sackur-Tetrode</a:t>
            </a:r>
            <a:r>
              <a:rPr lang="en-US" sz="2400" b="1" dirty="0">
                <a:cs typeface="Times New Roman" panose="02020603050405020304" pitchFamily="18" charset="0"/>
                <a:sym typeface="Symbol" pitchFamily="18" charset="2"/>
              </a:rPr>
              <a:t> equation: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E5B310F-C2FF-492E-BC86-8487E2EA5416}"/>
                  </a:ext>
                </a:extLst>
              </p:cNvPr>
              <p:cNvSpPr txBox="1"/>
              <p:nvPr/>
            </p:nvSpPr>
            <p:spPr>
              <a:xfrm>
                <a:off x="3009900" y="5306115"/>
                <a:ext cx="3124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E5B310F-C2FF-492E-BC86-8487E2EA54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900" y="5306115"/>
                <a:ext cx="3124200" cy="461665"/>
              </a:xfrm>
              <a:prstGeom prst="rect">
                <a:avLst/>
              </a:prstGeom>
              <a:blipFill>
                <a:blip r:embed="rId4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95DD5410-CAFA-4EDA-9BF7-71B92EB01572}"/>
              </a:ext>
            </a:extLst>
          </p:cNvPr>
          <p:cNvSpPr txBox="1"/>
          <p:nvPr/>
        </p:nvSpPr>
        <p:spPr>
          <a:xfrm>
            <a:off x="1036320" y="762000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already know that (from Ch 2) </a:t>
            </a:r>
            <a:r>
              <a:rPr lang="en-US" sz="2000" i="1" dirty="0"/>
              <a:t>S</a:t>
            </a:r>
            <a:r>
              <a:rPr lang="en-US" sz="2000" dirty="0"/>
              <a:t> is </a:t>
            </a:r>
            <a:r>
              <a:rPr lang="en-US" sz="2000" i="1" dirty="0"/>
              <a:t>S(U, V, N) </a:t>
            </a:r>
          </a:p>
        </p:txBody>
      </p:sp>
      <p:graphicFrame>
        <p:nvGraphicFramePr>
          <p:cNvPr id="7" name="Object 29">
            <a:extLst>
              <a:ext uri="{FF2B5EF4-FFF2-40B4-BE49-F238E27FC236}">
                <a16:creationId xmlns:a16="http://schemas.microsoft.com/office/drawing/2014/main" id="{EF7A4497-1629-4B8B-BA5B-E071092856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161940"/>
              </p:ext>
            </p:extLst>
          </p:nvPr>
        </p:nvGraphicFramePr>
        <p:xfrm>
          <a:off x="2133600" y="1397576"/>
          <a:ext cx="3508375" cy="451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968480" imgH="253800" progId="">
                  <p:embed/>
                </p:oleObj>
              </mc:Choice>
              <mc:Fallback>
                <p:oleObj name="Equation" r:id="rId5" imgW="1968480" imgH="253800" progId="">
                  <p:embed/>
                  <p:pic>
                    <p:nvPicPr>
                      <p:cNvPr id="7" name="Object 29">
                        <a:extLst>
                          <a:ext uri="{FF2B5EF4-FFF2-40B4-BE49-F238E27FC236}">
                            <a16:creationId xmlns:a16="http://schemas.microsoft.com/office/drawing/2014/main" id="{EF7A4497-1629-4B8B-BA5B-E0710928567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397576"/>
                        <a:ext cx="3508375" cy="4514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0842C25-7CC3-49E6-BD4A-B81ED5C96666}"/>
              </a:ext>
            </a:extLst>
          </p:cNvPr>
          <p:cNvSpPr txBox="1"/>
          <p:nvPr/>
        </p:nvSpPr>
        <p:spPr>
          <a:xfrm>
            <a:off x="1295400" y="1941161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also know that for a composite system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D1277C-97BC-4604-BC9F-AEB0177D8DB6}"/>
                  </a:ext>
                </a:extLst>
              </p:cNvPr>
              <p:cNvSpPr txBox="1"/>
              <p:nvPr/>
            </p:nvSpPr>
            <p:spPr>
              <a:xfrm>
                <a:off x="5265420" y="2380009"/>
                <a:ext cx="2362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 …</m:t>
                    </m:r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5D1277C-97BC-4604-BC9F-AEB0177D8D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5420" y="2380009"/>
                <a:ext cx="2362200" cy="400110"/>
              </a:xfrm>
              <a:prstGeom prst="rect">
                <a:avLst/>
              </a:prstGeom>
              <a:blipFill>
                <a:blip r:embed="rId7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95E6C70-85D7-43BF-B84C-E234FC32BFC0}"/>
              </a:ext>
            </a:extLst>
          </p:cNvPr>
          <p:cNvSpPr txBox="1"/>
          <p:nvPr/>
        </p:nvSpPr>
        <p:spPr>
          <a:xfrm>
            <a:off x="533400" y="163998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For a composite system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3D55B4A-7BD4-439E-92B7-1A62CF11A2FC}"/>
                  </a:ext>
                </a:extLst>
              </p:cNvPr>
              <p:cNvSpPr txBox="1"/>
              <p:nvPr/>
            </p:nvSpPr>
            <p:spPr>
              <a:xfrm>
                <a:off x="2971800" y="1626938"/>
                <a:ext cx="1371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3D55B4A-7BD4-439E-92B7-1A62CF11A2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1626938"/>
                <a:ext cx="1371600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8D9B97EA-3FF5-4387-9DCF-210E8DBF48EE}"/>
              </a:ext>
            </a:extLst>
          </p:cNvPr>
          <p:cNvSpPr txBox="1"/>
          <p:nvPr/>
        </p:nvSpPr>
        <p:spPr>
          <a:xfrm>
            <a:off x="3307702" y="782322"/>
            <a:ext cx="5334000" cy="707886"/>
          </a:xfrm>
          <a:prstGeom prst="rect">
            <a:avLst/>
          </a:prstGeom>
          <a:solidFill>
            <a:srgbClr val="FBE9BD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When two objects are in thermal equilibrium, their total entropy reaches to maximum possible value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8BC62F-47FF-4A14-B7DB-53955FFF88D6}"/>
              </a:ext>
            </a:extLst>
          </p:cNvPr>
          <p:cNvSpPr txBox="1"/>
          <p:nvPr/>
        </p:nvSpPr>
        <p:spPr>
          <a:xfrm>
            <a:off x="2726601" y="292772"/>
            <a:ext cx="6134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 Law of Thermodynamics can also be redefined as: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140609-2050-4E2D-90A6-B8CBAF6A6438}"/>
              </a:ext>
            </a:extLst>
          </p:cNvPr>
          <p:cNvSpPr txBox="1"/>
          <p:nvPr/>
        </p:nvSpPr>
        <p:spPr>
          <a:xfrm>
            <a:off x="540385" y="2081783"/>
            <a:ext cx="3717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And for a process to be reversible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3FC56EE-6706-4DFA-884E-615CEB25A49F}"/>
                  </a:ext>
                </a:extLst>
              </p:cNvPr>
              <p:cNvSpPr txBox="1"/>
              <p:nvPr/>
            </p:nvSpPr>
            <p:spPr>
              <a:xfrm>
                <a:off x="4044950" y="2072468"/>
                <a:ext cx="1371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3FC56EE-6706-4DFA-884E-615CEB25A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950" y="2072468"/>
                <a:ext cx="1371600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AB91AAB6-6509-43C9-8716-F7B5F4E0EA2F}"/>
              </a:ext>
            </a:extLst>
          </p:cNvPr>
          <p:cNvSpPr txBox="1"/>
          <p:nvPr/>
        </p:nvSpPr>
        <p:spPr>
          <a:xfrm>
            <a:off x="533400" y="2629709"/>
            <a:ext cx="6972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sz="2000" dirty="0">
                <a:sym typeface="Wingdings" panose="05000000000000000000" pitchFamily="2" charset="2"/>
              </a:rPr>
              <a:t>A reversible process is also called a “constant entropy” process</a:t>
            </a:r>
            <a:endParaRPr lang="en-US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DBB2D6-F11F-40AC-A942-E2B93AF63C9A}"/>
              </a:ext>
            </a:extLst>
          </p:cNvPr>
          <p:cNvSpPr txBox="1"/>
          <p:nvPr/>
        </p:nvSpPr>
        <p:spPr>
          <a:xfrm>
            <a:off x="5598059" y="1647339"/>
            <a:ext cx="29299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 process is completely reversible when “entropy” also remains the same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6299AD-7CAF-45A7-909C-636876C881B9}"/>
              </a:ext>
            </a:extLst>
          </p:cNvPr>
          <p:cNvSpPr txBox="1"/>
          <p:nvPr/>
        </p:nvSpPr>
        <p:spPr>
          <a:xfrm>
            <a:off x="5265407" y="2995751"/>
            <a:ext cx="3595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Infect, no process is truly reversible, it can approach to reversibility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484FAB-8517-41A7-BAE1-3672974D8AEC}"/>
              </a:ext>
            </a:extLst>
          </p:cNvPr>
          <p:cNvSpPr txBox="1"/>
          <p:nvPr/>
        </p:nvSpPr>
        <p:spPr>
          <a:xfrm>
            <a:off x="626110" y="3284609"/>
            <a:ext cx="3945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Assume a composite system consists on subsystems A and B</a:t>
            </a:r>
          </a:p>
        </p:txBody>
      </p:sp>
      <p:grpSp>
        <p:nvGrpSpPr>
          <p:cNvPr id="13" name="Group 17">
            <a:extLst>
              <a:ext uri="{FF2B5EF4-FFF2-40B4-BE49-F238E27FC236}">
                <a16:creationId xmlns:a16="http://schemas.microsoft.com/office/drawing/2014/main" id="{E253D202-6A47-4D1F-B745-C977971E9711}"/>
              </a:ext>
            </a:extLst>
          </p:cNvPr>
          <p:cNvGrpSpPr>
            <a:grpSpLocks/>
          </p:cNvGrpSpPr>
          <p:nvPr/>
        </p:nvGrpSpPr>
        <p:grpSpPr bwMode="auto">
          <a:xfrm>
            <a:off x="5265407" y="3847685"/>
            <a:ext cx="3357880" cy="1219010"/>
            <a:chOff x="4343400" y="2209800"/>
            <a:chExt cx="3886200" cy="1295400"/>
          </a:xfrm>
        </p:grpSpPr>
        <p:sp>
          <p:nvSpPr>
            <p:cNvPr id="14" name="Rectangle 5">
              <a:extLst>
                <a:ext uri="{FF2B5EF4-FFF2-40B4-BE49-F238E27FC236}">
                  <a16:creationId xmlns:a16="http://schemas.microsoft.com/office/drawing/2014/main" id="{15AEAF05-AF64-49CB-ABA9-00E7B2058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43400" y="2209800"/>
              <a:ext cx="3886200" cy="1295400"/>
            </a:xfrm>
            <a:prstGeom prst="rect">
              <a:avLst/>
            </a:prstGeom>
            <a:noFill/>
            <a:ln w="127000">
              <a:pattFill prst="smConfetti">
                <a:fgClr>
                  <a:schemeClr val="tx1"/>
                </a:fgClr>
                <a:bgClr>
                  <a:srgbClr val="FFFFFF"/>
                </a:bgClr>
              </a:patt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E594C9E2-832C-43C8-B0D3-EC2FF241B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0" y="2426832"/>
              <a:ext cx="990599" cy="84217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id="{4AA62D29-0C06-4AE3-BAFF-E6F57758B5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71749" y="2426832"/>
              <a:ext cx="990599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42156231-735E-4B73-BB84-76938A58C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9221" y="2492300"/>
              <a:ext cx="100537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 dirty="0">
                  <a:cs typeface="Times New Roman" panose="02020603050405020304" pitchFamily="18" charset="0"/>
                </a:rPr>
                <a:t>N</a:t>
              </a:r>
              <a:r>
                <a:rPr lang="en-US" b="1" i="1" baseline="-25000" dirty="0">
                  <a:cs typeface="Times New Roman" panose="02020603050405020304" pitchFamily="18" charset="0"/>
                </a:rPr>
                <a:t>A </a:t>
              </a:r>
              <a:r>
                <a:rPr lang="en-US" b="1" i="1" dirty="0">
                  <a:cs typeface="Times New Roman" panose="02020603050405020304" pitchFamily="18" charset="0"/>
                </a:rPr>
                <a:t>, U</a:t>
              </a:r>
              <a:r>
                <a:rPr lang="en-US" b="1" i="1" baseline="-25000" dirty="0">
                  <a:cs typeface="Times New Roman" panose="02020603050405020304" pitchFamily="18" charset="0"/>
                </a:rPr>
                <a:t>A</a:t>
              </a:r>
            </a:p>
            <a:p>
              <a:pPr algn="ctr"/>
              <a:r>
                <a:rPr lang="en-US" b="1" i="1" dirty="0">
                  <a:cs typeface="Times New Roman" panose="02020603050405020304" pitchFamily="18" charset="0"/>
                </a:rPr>
                <a:t>V</a:t>
              </a:r>
              <a:r>
                <a:rPr lang="en-US" b="1" i="1" baseline="-25000" dirty="0">
                  <a:cs typeface="Times New Roman" panose="02020603050405020304" pitchFamily="18" charset="0"/>
                </a:rPr>
                <a:t>A</a:t>
              </a:r>
              <a:endParaRPr lang="en-US" b="1" i="1" dirty="0"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9">
              <a:extLst>
                <a:ext uri="{FF2B5EF4-FFF2-40B4-BE49-F238E27FC236}">
                  <a16:creationId xmlns:a16="http://schemas.microsoft.com/office/drawing/2014/main" id="{FC3C3123-CB53-4A8F-9C2D-69D968BFA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8928" y="2480557"/>
              <a:ext cx="1015174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 i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N</a:t>
              </a:r>
              <a:r>
                <a:rPr lang="en-US" b="1" i="1" baseline="-25000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B </a:t>
              </a:r>
              <a:r>
                <a:rPr lang="en-US" b="1" i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, U</a:t>
              </a:r>
              <a:r>
                <a:rPr lang="en-US" b="1" i="1" baseline="-25000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B</a:t>
              </a:r>
            </a:p>
            <a:p>
              <a:pPr algn="ctr"/>
              <a:r>
                <a:rPr lang="en-US" b="1" i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b="1" i="1" baseline="-25000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B</a:t>
              </a:r>
              <a:endParaRPr lang="en-US" b="1" i="1" dirty="0">
                <a:solidFill>
                  <a:srgbClr val="FF0000"/>
                </a:solidFill>
                <a:cs typeface="Times New Roman" panose="02020603050405020304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65A992F-DBD9-42ED-AF75-31071A61123B}"/>
                  </a:ext>
                </a:extLst>
              </p:cNvPr>
              <p:cNvSpPr txBox="1"/>
              <p:nvPr/>
            </p:nvSpPr>
            <p:spPr>
              <a:xfrm>
                <a:off x="626110" y="4102475"/>
                <a:ext cx="4038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Total energy 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65A992F-DBD9-42ED-AF75-31071A6112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110" y="4102475"/>
                <a:ext cx="4038600" cy="400110"/>
              </a:xfrm>
              <a:prstGeom prst="rect">
                <a:avLst/>
              </a:prstGeom>
              <a:blipFill>
                <a:blip r:embed="rId4"/>
                <a:stretch>
                  <a:fillRect l="-1662" t="-9091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E93BC0E-203C-4558-91A3-4DD65BF78F27}"/>
                  </a:ext>
                </a:extLst>
              </p:cNvPr>
              <p:cNvSpPr txBox="1"/>
              <p:nvPr/>
            </p:nvSpPr>
            <p:spPr>
              <a:xfrm>
                <a:off x="600075" y="4538623"/>
                <a:ext cx="390525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Total Volume       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E93BC0E-203C-4558-91A3-4DD65BF78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075" y="4538623"/>
                <a:ext cx="3905250" cy="400110"/>
              </a:xfrm>
              <a:prstGeom prst="rect">
                <a:avLst/>
              </a:prstGeom>
              <a:blipFill>
                <a:blip r:embed="rId5"/>
                <a:stretch>
                  <a:fillRect l="-1560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E2359FC-52FA-442F-8198-F31F504F06B0}"/>
                  </a:ext>
                </a:extLst>
              </p:cNvPr>
              <p:cNvSpPr txBox="1"/>
              <p:nvPr/>
            </p:nvSpPr>
            <p:spPr>
              <a:xfrm>
                <a:off x="592455" y="4974771"/>
                <a:ext cx="4038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Total no. of particles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E2359FC-52FA-442F-8198-F31F504F0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455" y="4974771"/>
                <a:ext cx="4038600" cy="400110"/>
              </a:xfrm>
              <a:prstGeom prst="rect">
                <a:avLst/>
              </a:prstGeom>
              <a:blipFill>
                <a:blip r:embed="rId6"/>
                <a:stretch>
                  <a:fillRect l="-1508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ED58E9C-8877-477F-ADA3-A1DE16350556}"/>
                  </a:ext>
                </a:extLst>
              </p:cNvPr>
              <p:cNvSpPr txBox="1"/>
              <p:nvPr/>
            </p:nvSpPr>
            <p:spPr>
              <a:xfrm>
                <a:off x="685799" y="5501299"/>
                <a:ext cx="54227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)+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ED58E9C-8877-477F-ADA3-A1DE16350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99" y="5501299"/>
                <a:ext cx="5422768" cy="400110"/>
              </a:xfrm>
              <a:prstGeom prst="rect">
                <a:avLst/>
              </a:prstGeom>
              <a:blipFill>
                <a:blip r:embed="rId7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0EC95E41-9041-4C04-9262-32CA8CB9C46D}"/>
              </a:ext>
            </a:extLst>
          </p:cNvPr>
          <p:cNvSpPr txBox="1"/>
          <p:nvPr/>
        </p:nvSpPr>
        <p:spPr>
          <a:xfrm>
            <a:off x="533400" y="279730"/>
            <a:ext cx="1905000" cy="830997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Defining Temperature</a:t>
            </a:r>
          </a:p>
        </p:txBody>
      </p:sp>
    </p:spTree>
    <p:extLst>
      <p:ext uri="{BB962C8B-B14F-4D97-AF65-F5344CB8AC3E}">
        <p14:creationId xmlns:p14="http://schemas.microsoft.com/office/powerpoint/2010/main" val="11325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21" grpId="0"/>
      <p:bldP spid="22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E8CFD73-ED84-4E20-8D82-C66E16CF89B2}"/>
              </a:ext>
            </a:extLst>
          </p:cNvPr>
          <p:cNvSpPr txBox="1"/>
          <p:nvPr/>
        </p:nvSpPr>
        <p:spPr>
          <a:xfrm>
            <a:off x="914400" y="381000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equilibrium,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CC81A2-2675-4D8C-97BF-A4BB8AE63D65}"/>
              </a:ext>
            </a:extLst>
          </p:cNvPr>
          <p:cNvSpPr txBox="1"/>
          <p:nvPr/>
        </p:nvSpPr>
        <p:spPr>
          <a:xfrm>
            <a:off x="5791200" y="320189"/>
            <a:ext cx="31242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Equilibrium can 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Thermal – exchange of </a:t>
            </a:r>
            <a:r>
              <a:rPr lang="en-US" i="1" dirty="0"/>
              <a:t>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Mechanical – exchange of </a:t>
            </a:r>
            <a:r>
              <a:rPr lang="en-US" i="1" dirty="0"/>
              <a:t>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Diffusive – exchange of </a:t>
            </a:r>
            <a:r>
              <a:rPr lang="en-US" i="1" dirty="0"/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4BEA6C-B171-4065-AA2B-410C9F4A9943}"/>
                  </a:ext>
                </a:extLst>
              </p:cNvPr>
              <p:cNvSpPr txBox="1"/>
              <p:nvPr/>
            </p:nvSpPr>
            <p:spPr>
              <a:xfrm>
                <a:off x="3114040" y="880328"/>
                <a:ext cx="1600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4BEA6C-B171-4065-AA2B-410C9F4A99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040" y="880328"/>
                <a:ext cx="1600200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111A6493-AFC1-4BE1-A4C1-20D9A09EC14B}"/>
              </a:ext>
            </a:extLst>
          </p:cNvPr>
          <p:cNvSpPr txBox="1"/>
          <p:nvPr/>
        </p:nvSpPr>
        <p:spPr>
          <a:xfrm>
            <a:off x="1041400" y="1458962"/>
            <a:ext cx="429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Energy must also remain constant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3AFA43-9FE3-443E-9B90-05790C6EB180}"/>
              </a:ext>
            </a:extLst>
          </p:cNvPr>
          <p:cNvSpPr txBox="1"/>
          <p:nvPr/>
        </p:nvSpPr>
        <p:spPr>
          <a:xfrm>
            <a:off x="1031240" y="845373"/>
            <a:ext cx="22098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i="1" dirty="0"/>
              <a:t>S </a:t>
            </a:r>
            <a:r>
              <a:rPr lang="en-US" sz="2000" dirty="0"/>
              <a:t>is maximum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79F1970-12C3-4588-9090-9759F847382B}"/>
                  </a:ext>
                </a:extLst>
              </p:cNvPr>
              <p:cNvSpPr txBox="1"/>
              <p:nvPr/>
            </p:nvSpPr>
            <p:spPr>
              <a:xfrm>
                <a:off x="3241040" y="1869024"/>
                <a:ext cx="213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i="1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79F1970-12C3-4588-9090-9759F8473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1040" y="1869024"/>
                <a:ext cx="2133600" cy="400110"/>
              </a:xfrm>
              <a:prstGeom prst="rect">
                <a:avLst/>
              </a:prstGeom>
              <a:blipFill>
                <a:blip r:embed="rId3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47FEC3F6-9C62-4AD3-A946-75DABC11F0F2}"/>
              </a:ext>
            </a:extLst>
          </p:cNvPr>
          <p:cNvSpPr txBox="1"/>
          <p:nvPr/>
        </p:nvSpPr>
        <p:spPr>
          <a:xfrm>
            <a:off x="469900" y="2431393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For thermal equilibrium only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19216F-BE0F-4659-BF6C-16B69ACE0308}"/>
              </a:ext>
            </a:extLst>
          </p:cNvPr>
          <p:cNvSpPr txBox="1"/>
          <p:nvPr/>
        </p:nvSpPr>
        <p:spPr>
          <a:xfrm>
            <a:off x="3939540" y="2535162"/>
            <a:ext cx="4615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Exchange of energy between subsystems is allowed, while </a:t>
            </a:r>
            <a:r>
              <a:rPr lang="en-US" sz="2000" i="1" dirty="0"/>
              <a:t>N</a:t>
            </a:r>
            <a:r>
              <a:rPr lang="en-US" sz="2000" dirty="0"/>
              <a:t> and </a:t>
            </a:r>
            <a:r>
              <a:rPr lang="en-US" sz="2000" i="1" dirty="0"/>
              <a:t>V </a:t>
            </a:r>
            <a:r>
              <a:rPr lang="en-US" sz="2000" dirty="0"/>
              <a:t> are kept constant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6AE6F9-D95F-4560-8B5C-A3F3CF9C3F66}"/>
                  </a:ext>
                </a:extLst>
              </p:cNvPr>
              <p:cNvSpPr txBox="1"/>
              <p:nvPr/>
            </p:nvSpPr>
            <p:spPr>
              <a:xfrm>
                <a:off x="3429000" y="3429000"/>
                <a:ext cx="3543300" cy="78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B6AE6F9-D95F-4560-8B5C-A3F3CF9C3F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429000"/>
                <a:ext cx="3543300" cy="7838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97B4B3-8908-4BDE-8385-B858F8D22DCF}"/>
                  </a:ext>
                </a:extLst>
              </p:cNvPr>
              <p:cNvSpPr txBox="1"/>
              <p:nvPr/>
            </p:nvSpPr>
            <p:spPr>
              <a:xfrm>
                <a:off x="1546860" y="3698369"/>
                <a:ext cx="11785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/>
                  <a:t>           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E97B4B3-8908-4BDE-8385-B858F8D22D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6860" y="3698369"/>
                <a:ext cx="117856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row: Right 13">
            <a:extLst>
              <a:ext uri="{FF2B5EF4-FFF2-40B4-BE49-F238E27FC236}">
                <a16:creationId xmlns:a16="http://schemas.microsoft.com/office/drawing/2014/main" id="{639EF142-981F-48DC-A4A0-B0C25106FB4E}"/>
              </a:ext>
            </a:extLst>
          </p:cNvPr>
          <p:cNvSpPr/>
          <p:nvPr/>
        </p:nvSpPr>
        <p:spPr>
          <a:xfrm>
            <a:off x="2700020" y="3820934"/>
            <a:ext cx="431800" cy="212160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15A5ED6-B354-4422-BC45-70B3961D768E}"/>
                  </a:ext>
                </a:extLst>
              </p:cNvPr>
              <p:cNvSpPr txBox="1"/>
              <p:nvPr/>
            </p:nvSpPr>
            <p:spPr>
              <a:xfrm>
                <a:off x="685800" y="4448145"/>
                <a:ext cx="25552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0" dirty="0"/>
                  <a:t>Since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𝑑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15A5ED6-B354-4422-BC45-70B3961D76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448145"/>
                <a:ext cx="2555240" cy="400110"/>
              </a:xfrm>
              <a:prstGeom prst="rect">
                <a:avLst/>
              </a:prstGeom>
              <a:blipFill>
                <a:blip r:embed="rId6"/>
                <a:stretch>
                  <a:fillRect l="-2625" t="-9231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1CA72C3-E4A7-4A20-B94A-49BB3753CC5C}"/>
                  </a:ext>
                </a:extLst>
              </p:cNvPr>
              <p:cNvSpPr txBox="1"/>
              <p:nvPr/>
            </p:nvSpPr>
            <p:spPr>
              <a:xfrm>
                <a:off x="3192780" y="4256265"/>
                <a:ext cx="3543300" cy="783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21CA72C3-E4A7-4A20-B94A-49BB3753CC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2780" y="4256265"/>
                <a:ext cx="3543300" cy="7838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7B84C59-5460-447E-9A02-B3E074BE722C}"/>
                  </a:ext>
                </a:extLst>
              </p:cNvPr>
              <p:cNvSpPr txBox="1"/>
              <p:nvPr/>
            </p:nvSpPr>
            <p:spPr>
              <a:xfrm>
                <a:off x="3543300" y="5185300"/>
                <a:ext cx="3543300" cy="874150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7B84C59-5460-447E-9A02-B3E074BE7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300" y="5185300"/>
                <a:ext cx="3543300" cy="87415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row: Right 18">
            <a:extLst>
              <a:ext uri="{FF2B5EF4-FFF2-40B4-BE49-F238E27FC236}">
                <a16:creationId xmlns:a16="http://schemas.microsoft.com/office/drawing/2014/main" id="{F9D54447-2ABD-4A3B-B3A5-03D45219223B}"/>
              </a:ext>
            </a:extLst>
          </p:cNvPr>
          <p:cNvSpPr/>
          <p:nvPr/>
        </p:nvSpPr>
        <p:spPr>
          <a:xfrm>
            <a:off x="2829560" y="5453813"/>
            <a:ext cx="599440" cy="240114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2D0692-A88A-4F57-8BC8-989EB9E37334}"/>
              </a:ext>
            </a:extLst>
          </p:cNvPr>
          <p:cNvSpPr txBox="1"/>
          <p:nvPr/>
        </p:nvSpPr>
        <p:spPr>
          <a:xfrm>
            <a:off x="7162800" y="5408094"/>
            <a:ext cx="139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------ eq (1)</a:t>
            </a:r>
          </a:p>
        </p:txBody>
      </p:sp>
    </p:spTree>
    <p:extLst>
      <p:ext uri="{BB962C8B-B14F-4D97-AF65-F5344CB8AC3E}">
        <p14:creationId xmlns:p14="http://schemas.microsoft.com/office/powerpoint/2010/main" val="288791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/>
      <p:bldP spid="17" grpId="0" animBg="1"/>
      <p:bldP spid="19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533850-87AE-421F-83FF-E015E752F0EA}"/>
              </a:ext>
            </a:extLst>
          </p:cNvPr>
          <p:cNvSpPr txBox="1"/>
          <p:nvPr/>
        </p:nvSpPr>
        <p:spPr>
          <a:xfrm>
            <a:off x="533400" y="381000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also know that  in thermal equilibrium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BBB67A8-D1E8-485B-A443-E319C9E7087F}"/>
                  </a:ext>
                </a:extLst>
              </p:cNvPr>
              <p:cNvSpPr txBox="1"/>
              <p:nvPr/>
            </p:nvSpPr>
            <p:spPr>
              <a:xfrm>
                <a:off x="5486400" y="291566"/>
                <a:ext cx="1828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BBB67A8-D1E8-485B-A443-E319C9E708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91566"/>
                <a:ext cx="1828800" cy="400110"/>
              </a:xfrm>
              <a:prstGeom prst="rect">
                <a:avLst/>
              </a:prstGeom>
              <a:blipFill>
                <a:blip r:embed="rId2"/>
                <a:stretch>
                  <a:fillRect b="-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69794C49-8B9A-4253-BA24-E4596542C29E}"/>
              </a:ext>
            </a:extLst>
          </p:cNvPr>
          <p:cNvSpPr txBox="1"/>
          <p:nvPr/>
        </p:nvSpPr>
        <p:spPr>
          <a:xfrm>
            <a:off x="1637032" y="936047"/>
            <a:ext cx="2934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Comparing this with eq (1)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CBC141A-ECAD-4A16-8039-ADD6EF23C5D3}"/>
                  </a:ext>
                </a:extLst>
              </p:cNvPr>
              <p:cNvSpPr txBox="1"/>
              <p:nvPr/>
            </p:nvSpPr>
            <p:spPr>
              <a:xfrm>
                <a:off x="4762500" y="781110"/>
                <a:ext cx="3543300" cy="874150"/>
              </a:xfrm>
              <a:prstGeom prst="rect">
                <a:avLst/>
              </a:prstGeom>
              <a:noFill/>
              <a:ln w="15875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𝑈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,   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CBC141A-ECAD-4A16-8039-ADD6EF23C5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0" y="781110"/>
                <a:ext cx="3543300" cy="8741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58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AFA647-0559-441F-BC87-31BC923D52BD}"/>
                  </a:ext>
                </a:extLst>
              </p:cNvPr>
              <p:cNvSpPr txBox="1"/>
              <p:nvPr/>
            </p:nvSpPr>
            <p:spPr>
              <a:xfrm>
                <a:off x="894084" y="1606408"/>
                <a:ext cx="4434836" cy="6358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ym typeface="Wingdings" panose="05000000000000000000" pitchFamily="2" charset="2"/>
                  </a:rPr>
                  <a:t>  </a:t>
                </a:r>
                <a:r>
                  <a:rPr lang="en-US" sz="2000" dirty="0"/>
                  <a:t>Temperature must be related to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2AFA647-0559-441F-BC87-31BC923D5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84" y="1606408"/>
                <a:ext cx="4434836" cy="635815"/>
              </a:xfrm>
              <a:prstGeom prst="rect">
                <a:avLst/>
              </a:prstGeom>
              <a:blipFill>
                <a:blip r:embed="rId4"/>
                <a:stretch>
                  <a:fillRect l="-1513" b="-1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BC7807F-AF13-4880-BA6E-5A8EE79D3DDF}"/>
              </a:ext>
            </a:extLst>
          </p:cNvPr>
          <p:cNvSpPr txBox="1"/>
          <p:nvPr/>
        </p:nvSpPr>
        <p:spPr>
          <a:xfrm>
            <a:off x="838200" y="2393483"/>
            <a:ext cx="2435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Units will help us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F56FD2-F9CB-4BFD-8946-F6CE0ED03F6D}"/>
              </a:ext>
            </a:extLst>
          </p:cNvPr>
          <p:cNvSpPr txBox="1"/>
          <p:nvPr/>
        </p:nvSpPr>
        <p:spPr>
          <a:xfrm>
            <a:off x="3886200" y="2438400"/>
            <a:ext cx="1983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S </a:t>
            </a:r>
            <a:r>
              <a:rPr lang="en-US" sz="2000" dirty="0"/>
              <a:t>has units of ?</a:t>
            </a:r>
            <a:endParaRPr lang="en-US" sz="20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44CABC-34AE-4FC2-82E7-380D1D6A24FA}"/>
              </a:ext>
            </a:extLst>
          </p:cNvPr>
          <p:cNvSpPr txBox="1"/>
          <p:nvPr/>
        </p:nvSpPr>
        <p:spPr>
          <a:xfrm>
            <a:off x="3966213" y="3081564"/>
            <a:ext cx="1983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U </a:t>
            </a:r>
            <a:r>
              <a:rPr lang="en-US" sz="2000" dirty="0"/>
              <a:t>has units of ?</a:t>
            </a:r>
            <a:endParaRPr lang="en-US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633E93D-AC87-4B6C-8B7F-C6128403570C}"/>
                  </a:ext>
                </a:extLst>
              </p:cNvPr>
              <p:cNvSpPr txBox="1"/>
              <p:nvPr/>
            </p:nvSpPr>
            <p:spPr>
              <a:xfrm>
                <a:off x="5746752" y="2369984"/>
                <a:ext cx="787398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skw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633E93D-AC87-4B6C-8B7F-C612840357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6752" y="2369984"/>
                <a:ext cx="787398" cy="492443"/>
              </a:xfrm>
              <a:prstGeom prst="rect">
                <a:avLst/>
              </a:prstGeom>
              <a:blipFill>
                <a:blip r:embed="rId5"/>
                <a:stretch>
                  <a:fillRect l="-30233" t="-104938" r="-65891" b="-167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8660711D-B60F-4619-9880-C35AF4A24472}"/>
              </a:ext>
            </a:extLst>
          </p:cNvPr>
          <p:cNvSpPr txBox="1"/>
          <p:nvPr/>
        </p:nvSpPr>
        <p:spPr>
          <a:xfrm>
            <a:off x="5944872" y="3105481"/>
            <a:ext cx="6337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/>
              <a:t>J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C8CB1A2-F9D0-435F-868D-C47713B10C27}"/>
                  </a:ext>
                </a:extLst>
              </p:cNvPr>
              <p:cNvSpPr txBox="1"/>
              <p:nvPr/>
            </p:nvSpPr>
            <p:spPr>
              <a:xfrm>
                <a:off x="894084" y="3746500"/>
                <a:ext cx="1828800" cy="6358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Units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den>
                    </m:f>
                  </m:oMath>
                </a14:m>
                <a:r>
                  <a:rPr lang="en-US" sz="2400" dirty="0"/>
                  <a:t> </a:t>
                </a:r>
                <a:r>
                  <a:rPr lang="en-US" sz="2000" dirty="0"/>
                  <a:t>?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C8CB1A2-F9D0-435F-868D-C47713B10C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4084" y="3746500"/>
                <a:ext cx="1828800" cy="635815"/>
              </a:xfrm>
              <a:prstGeom prst="rect">
                <a:avLst/>
              </a:prstGeom>
              <a:blipFill>
                <a:blip r:embed="rId7"/>
                <a:stretch>
                  <a:fillRect l="-3667" b="-1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6AC318C-D338-493C-A87C-E5085ECFBD75}"/>
                  </a:ext>
                </a:extLst>
              </p:cNvPr>
              <p:cNvSpPr txBox="1"/>
              <p:nvPr/>
            </p:nvSpPr>
            <p:spPr>
              <a:xfrm>
                <a:off x="2849880" y="3864352"/>
                <a:ext cx="8483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6AC318C-D338-493C-A87C-E5085ECFB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880" y="3864352"/>
                <a:ext cx="848360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49665C66-84BA-4E36-9AD6-8059D1D76A9A}"/>
              </a:ext>
            </a:extLst>
          </p:cNvPr>
          <p:cNvSpPr txBox="1"/>
          <p:nvPr/>
        </p:nvSpPr>
        <p:spPr>
          <a:xfrm>
            <a:off x="2594613" y="4757134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Therefore,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49309A9-B2D1-4F16-AC36-C3557E8B1271}"/>
                  </a:ext>
                </a:extLst>
              </p:cNvPr>
              <p:cNvSpPr txBox="1"/>
              <p:nvPr/>
            </p:nvSpPr>
            <p:spPr>
              <a:xfrm>
                <a:off x="4536435" y="4622422"/>
                <a:ext cx="1983743" cy="909288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49309A9-B2D1-4F16-AC36-C3557E8B12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435" y="4622422"/>
                <a:ext cx="1983743" cy="9092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0C263B45-65F1-4801-99EE-E66EAC419F97}"/>
              </a:ext>
            </a:extLst>
          </p:cNvPr>
          <p:cNvSpPr txBox="1"/>
          <p:nvPr/>
        </p:nvSpPr>
        <p:spPr>
          <a:xfrm>
            <a:off x="5328920" y="5671700"/>
            <a:ext cx="342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Definition of Temperature</a:t>
            </a:r>
          </a:p>
        </p:txBody>
      </p:sp>
    </p:spTree>
    <p:extLst>
      <p:ext uri="{BB962C8B-B14F-4D97-AF65-F5344CB8AC3E}">
        <p14:creationId xmlns:p14="http://schemas.microsoft.com/office/powerpoint/2010/main" val="288439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2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3472</TotalTime>
  <Words>1466</Words>
  <Application>Microsoft Office PowerPoint</Application>
  <PresentationFormat>On-screen Show (4:3)</PresentationFormat>
  <Paragraphs>226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Times New Roman</vt:lpstr>
      <vt:lpstr>Default Design</vt:lpstr>
      <vt:lpstr>Equation</vt:lpstr>
      <vt:lpstr>Entropy of an Ideal Gas</vt:lpstr>
      <vt:lpstr>PowerPoint Presentation</vt:lpstr>
      <vt:lpstr>PowerPoint Presentation</vt:lpstr>
      <vt:lpstr>Ch 3</vt:lpstr>
      <vt:lpstr>The approach of thermal physics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232</cp:revision>
  <dcterms:created xsi:type="dcterms:W3CDTF">2008-12-22T02:42:35Z</dcterms:created>
  <dcterms:modified xsi:type="dcterms:W3CDTF">2022-02-23T15:03:10Z</dcterms:modified>
</cp:coreProperties>
</file>